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6" r:id="rId4"/>
    <p:sldId id="258" r:id="rId5"/>
    <p:sldId id="265" r:id="rId6"/>
    <p:sldId id="271" r:id="rId7"/>
    <p:sldId id="269" r:id="rId8"/>
    <p:sldId id="270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FDD0F8-C89F-49C8-BD8D-448BA3D6FD91}" v="4" dt="2021-07-07T10:06:46.986"/>
    <p1510:client id="{ED8D99AC-A5DF-4DAA-8135-00C0DC5779AC}" v="207" dt="2021-07-06T22:52:30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dehi bafna" userId="8295e9414faaba2f" providerId="LiveId" clId="{83B15A3F-05C4-4568-829A-EDD2B7293475}"/>
    <pc:docChg chg="undo custSel addSld modSld sldOrd">
      <pc:chgData name="vaidehi bafna" userId="8295e9414faaba2f" providerId="LiveId" clId="{83B15A3F-05C4-4568-829A-EDD2B7293475}" dt="2021-07-07T09:23:05.881" v="79" actId="26606"/>
      <pc:docMkLst>
        <pc:docMk/>
      </pc:docMkLst>
      <pc:sldChg chg="addSp delSp modSp mod">
        <pc:chgData name="vaidehi bafna" userId="8295e9414faaba2f" providerId="LiveId" clId="{83B15A3F-05C4-4568-829A-EDD2B7293475}" dt="2021-07-07T07:46:45.744" v="58" actId="478"/>
        <pc:sldMkLst>
          <pc:docMk/>
          <pc:sldMk cId="3763256906" sldId="256"/>
        </pc:sldMkLst>
        <pc:spChg chg="add del mod">
          <ac:chgData name="vaidehi bafna" userId="8295e9414faaba2f" providerId="LiveId" clId="{83B15A3F-05C4-4568-829A-EDD2B7293475}" dt="2021-07-07T07:46:45.744" v="58" actId="478"/>
          <ac:spMkLst>
            <pc:docMk/>
            <pc:sldMk cId="3763256906" sldId="256"/>
            <ac:spMk id="3" creationId="{A7177AB2-3EEB-4BE6-BDE4-EE2526574A9F}"/>
          </ac:spMkLst>
        </pc:spChg>
        <pc:spChg chg="add del mod">
          <ac:chgData name="vaidehi bafna" userId="8295e9414faaba2f" providerId="LiveId" clId="{83B15A3F-05C4-4568-829A-EDD2B7293475}" dt="2021-07-07T07:10:42.700" v="56" actId="478"/>
          <ac:spMkLst>
            <pc:docMk/>
            <pc:sldMk cId="3763256906" sldId="256"/>
            <ac:spMk id="8" creationId="{C12C14E9-2109-46ED-9433-6A735E432077}"/>
          </ac:spMkLst>
        </pc:spChg>
      </pc:sldChg>
      <pc:sldChg chg="ord">
        <pc:chgData name="vaidehi bafna" userId="8295e9414faaba2f" providerId="LiveId" clId="{83B15A3F-05C4-4568-829A-EDD2B7293475}" dt="2021-07-07T05:20:46.963" v="50"/>
        <pc:sldMkLst>
          <pc:docMk/>
          <pc:sldMk cId="1306313792" sldId="265"/>
        </pc:sldMkLst>
      </pc:sldChg>
      <pc:sldChg chg="addSp delSp modSp new mod ord setBg modClrScheme addAnim delAnim chgLayout">
        <pc:chgData name="vaidehi bafna" userId="8295e9414faaba2f" providerId="LiveId" clId="{83B15A3F-05C4-4568-829A-EDD2B7293475}" dt="2021-07-07T09:23:05.881" v="79" actId="26606"/>
        <pc:sldMkLst>
          <pc:docMk/>
          <pc:sldMk cId="2129946483" sldId="270"/>
        </pc:sldMkLst>
        <pc:spChg chg="del mod ord">
          <ac:chgData name="vaidehi bafna" userId="8295e9414faaba2f" providerId="LiveId" clId="{83B15A3F-05C4-4568-829A-EDD2B7293475}" dt="2021-07-07T08:45:20.272" v="62" actId="700"/>
          <ac:spMkLst>
            <pc:docMk/>
            <pc:sldMk cId="2129946483" sldId="270"/>
            <ac:spMk id="2" creationId="{CF7B2046-F3EE-4509-A631-CDD88A5624A0}"/>
          </ac:spMkLst>
        </pc:spChg>
        <pc:spChg chg="del">
          <ac:chgData name="vaidehi bafna" userId="8295e9414faaba2f" providerId="LiveId" clId="{83B15A3F-05C4-4568-829A-EDD2B7293475}" dt="2021-07-07T08:45:20.272" v="62" actId="700"/>
          <ac:spMkLst>
            <pc:docMk/>
            <pc:sldMk cId="2129946483" sldId="270"/>
            <ac:spMk id="3" creationId="{5FA4BC78-1D9F-4D0D-847B-996A63594F65}"/>
          </ac:spMkLst>
        </pc:spChg>
        <pc:spChg chg="add mod ord">
          <ac:chgData name="vaidehi bafna" userId="8295e9414faaba2f" providerId="LiveId" clId="{83B15A3F-05C4-4568-829A-EDD2B7293475}" dt="2021-07-07T09:23:05.881" v="79" actId="26606"/>
          <ac:spMkLst>
            <pc:docMk/>
            <pc:sldMk cId="2129946483" sldId="270"/>
            <ac:spMk id="4" creationId="{36543981-4C1A-42BD-80C5-534709C7B1BB}"/>
          </ac:spMkLst>
        </pc:spChg>
        <pc:spChg chg="add del">
          <ac:chgData name="vaidehi bafna" userId="8295e9414faaba2f" providerId="LiveId" clId="{83B15A3F-05C4-4568-829A-EDD2B7293475}" dt="2021-07-07T08:45:43.013" v="75" actId="26606"/>
          <ac:spMkLst>
            <pc:docMk/>
            <pc:sldMk cId="2129946483" sldId="270"/>
            <ac:spMk id="9" creationId="{9C3EFD13-3CD8-4457-B029-DD736C9E9C02}"/>
          </ac:spMkLst>
        </pc:spChg>
        <pc:spChg chg="add del">
          <ac:chgData name="vaidehi bafna" userId="8295e9414faaba2f" providerId="LiveId" clId="{83B15A3F-05C4-4568-829A-EDD2B7293475}" dt="2021-07-07T08:45:43.013" v="75" actId="26606"/>
          <ac:spMkLst>
            <pc:docMk/>
            <pc:sldMk cId="2129946483" sldId="270"/>
            <ac:spMk id="11" creationId="{AA9B61C3-6D3C-4B90-B343-810EC252B3E7}"/>
          </ac:spMkLst>
        </pc:spChg>
        <pc:spChg chg="add del">
          <ac:chgData name="vaidehi bafna" userId="8295e9414faaba2f" providerId="LiveId" clId="{83B15A3F-05C4-4568-829A-EDD2B7293475}" dt="2021-07-07T08:45:43.013" v="75" actId="26606"/>
          <ac:spMkLst>
            <pc:docMk/>
            <pc:sldMk cId="2129946483" sldId="270"/>
            <ac:spMk id="13" creationId="{C1257FDB-F578-4AA9-844B-CF6CFA2FA3D9}"/>
          </ac:spMkLst>
        </pc:spChg>
        <pc:spChg chg="add del">
          <ac:chgData name="vaidehi bafna" userId="8295e9414faaba2f" providerId="LiveId" clId="{83B15A3F-05C4-4568-829A-EDD2B7293475}" dt="2021-07-07T08:45:43.013" v="75" actId="26606"/>
          <ac:spMkLst>
            <pc:docMk/>
            <pc:sldMk cId="2129946483" sldId="270"/>
            <ac:spMk id="15" creationId="{9999F923-F60C-4033-A0C7-BA36D1A44173}"/>
          </ac:spMkLst>
        </pc:spChg>
        <pc:spChg chg="add del">
          <ac:chgData name="vaidehi bafna" userId="8295e9414faaba2f" providerId="LiveId" clId="{83B15A3F-05C4-4568-829A-EDD2B7293475}" dt="2021-07-07T08:45:43.013" v="75" actId="26606"/>
          <ac:spMkLst>
            <pc:docMk/>
            <pc:sldMk cId="2129946483" sldId="270"/>
            <ac:spMk id="17" creationId="{F8C27FAF-AD0A-489C-A7B5-16CBFBB067EA}"/>
          </ac:spMkLst>
        </pc:spChg>
        <pc:spChg chg="add del">
          <ac:chgData name="vaidehi bafna" userId="8295e9414faaba2f" providerId="LiveId" clId="{83B15A3F-05C4-4568-829A-EDD2B7293475}" dt="2021-07-07T08:45:43.013" v="75" actId="26606"/>
          <ac:spMkLst>
            <pc:docMk/>
            <pc:sldMk cId="2129946483" sldId="270"/>
            <ac:spMk id="19" creationId="{583B1E3E-6E8E-4E48-9EA6-56F1E306AA4B}"/>
          </ac:spMkLst>
        </pc:spChg>
        <pc:spChg chg="add del">
          <ac:chgData name="vaidehi bafna" userId="8295e9414faaba2f" providerId="LiveId" clId="{83B15A3F-05C4-4568-829A-EDD2B7293475}" dt="2021-07-07T08:45:49.170" v="77" actId="26606"/>
          <ac:spMkLst>
            <pc:docMk/>
            <pc:sldMk cId="2129946483" sldId="270"/>
            <ac:spMk id="21" creationId="{9089EED9-F54D-4F20-A2C6-949DE4176959}"/>
          </ac:spMkLst>
        </pc:spChg>
        <pc:spChg chg="add del">
          <ac:chgData name="vaidehi bafna" userId="8295e9414faaba2f" providerId="LiveId" clId="{83B15A3F-05C4-4568-829A-EDD2B7293475}" dt="2021-07-07T08:45:49.170" v="77" actId="26606"/>
          <ac:spMkLst>
            <pc:docMk/>
            <pc:sldMk cId="2129946483" sldId="270"/>
            <ac:spMk id="22" creationId="{1A85619E-59AB-4E59-8DD1-77D17FCB331C}"/>
          </ac:spMkLst>
        </pc:spChg>
        <pc:spChg chg="add del">
          <ac:chgData name="vaidehi bafna" userId="8295e9414faaba2f" providerId="LiveId" clId="{83B15A3F-05C4-4568-829A-EDD2B7293475}" dt="2021-07-07T08:45:49.170" v="77" actId="26606"/>
          <ac:spMkLst>
            <pc:docMk/>
            <pc:sldMk cId="2129946483" sldId="270"/>
            <ac:spMk id="23" creationId="{B5AAC39E-8294-44DC-AB9F-2B9F22C397E1}"/>
          </ac:spMkLst>
        </pc:spChg>
        <pc:spChg chg="add del">
          <ac:chgData name="vaidehi bafna" userId="8295e9414faaba2f" providerId="LiveId" clId="{83B15A3F-05C4-4568-829A-EDD2B7293475}" dt="2021-07-07T08:45:49.170" v="77" actId="26606"/>
          <ac:spMkLst>
            <pc:docMk/>
            <pc:sldMk cId="2129946483" sldId="270"/>
            <ac:spMk id="24" creationId="{11685A1B-C158-49A6-BF8F-0D48688527D1}"/>
          </ac:spMkLst>
        </pc:spChg>
        <pc:spChg chg="add del">
          <ac:chgData name="vaidehi bafna" userId="8295e9414faaba2f" providerId="LiveId" clId="{83B15A3F-05C4-4568-829A-EDD2B7293475}" dt="2021-07-07T09:23:05.881" v="79" actId="26606"/>
          <ac:spMkLst>
            <pc:docMk/>
            <pc:sldMk cId="2129946483" sldId="270"/>
            <ac:spMk id="26" creationId="{74751229-0244-4FBB-BED1-407467F4C951}"/>
          </ac:spMkLst>
        </pc:spChg>
        <pc:spChg chg="add">
          <ac:chgData name="vaidehi bafna" userId="8295e9414faaba2f" providerId="LiveId" clId="{83B15A3F-05C4-4568-829A-EDD2B7293475}" dt="2021-07-07T09:23:05.881" v="79" actId="26606"/>
          <ac:spMkLst>
            <pc:docMk/>
            <pc:sldMk cId="2129946483" sldId="270"/>
            <ac:spMk id="32" creationId="{6AF4ABE2-381B-4B67-9C0F-27FFD64F7D91}"/>
          </ac:spMkLst>
        </pc:spChg>
        <pc:spChg chg="add">
          <ac:chgData name="vaidehi bafna" userId="8295e9414faaba2f" providerId="LiveId" clId="{83B15A3F-05C4-4568-829A-EDD2B7293475}" dt="2021-07-07T09:23:05.881" v="79" actId="26606"/>
          <ac:spMkLst>
            <pc:docMk/>
            <pc:sldMk cId="2129946483" sldId="270"/>
            <ac:spMk id="34" creationId="{4AA509EC-4C56-4A74-A517-3ECD04C3FC84}"/>
          </ac:spMkLst>
        </pc:spChg>
        <pc:spChg chg="add">
          <ac:chgData name="vaidehi bafna" userId="8295e9414faaba2f" providerId="LiveId" clId="{83B15A3F-05C4-4568-829A-EDD2B7293475}" dt="2021-07-07T09:23:05.881" v="79" actId="26606"/>
          <ac:spMkLst>
            <pc:docMk/>
            <pc:sldMk cId="2129946483" sldId="270"/>
            <ac:spMk id="36" creationId="{6FBC94C7-2F0E-4FBA-B442-0E0296AAA7E5}"/>
          </ac:spMkLst>
        </pc:spChg>
        <pc:spChg chg="add">
          <ac:chgData name="vaidehi bafna" userId="8295e9414faaba2f" providerId="LiveId" clId="{83B15A3F-05C4-4568-829A-EDD2B7293475}" dt="2021-07-07T09:23:05.881" v="79" actId="26606"/>
          <ac:spMkLst>
            <pc:docMk/>
            <pc:sldMk cId="2129946483" sldId="270"/>
            <ac:spMk id="38" creationId="{6CF43A2F-2E6F-44F4-A006-A10CF1DCBD61}"/>
          </ac:spMkLst>
        </pc:spChg>
        <pc:spChg chg="add">
          <ac:chgData name="vaidehi bafna" userId="8295e9414faaba2f" providerId="LiveId" clId="{83B15A3F-05C4-4568-829A-EDD2B7293475}" dt="2021-07-07T09:23:05.881" v="79" actId="26606"/>
          <ac:spMkLst>
            <pc:docMk/>
            <pc:sldMk cId="2129946483" sldId="270"/>
            <ac:spMk id="40" creationId="{F83DA5F0-0D4C-4E74-8A5C-F6CBD391F071}"/>
          </ac:spMkLst>
        </pc:spChg>
        <pc:spChg chg="add">
          <ac:chgData name="vaidehi bafna" userId="8295e9414faaba2f" providerId="LiveId" clId="{83B15A3F-05C4-4568-829A-EDD2B7293475}" dt="2021-07-07T09:23:05.881" v="79" actId="26606"/>
          <ac:spMkLst>
            <pc:docMk/>
            <pc:sldMk cId="2129946483" sldId="270"/>
            <ac:spMk id="42" creationId="{A7798713-AB3F-41E3-8CE3-1C1FBCF7CFD6}"/>
          </ac:spMkLst>
        </pc:spChg>
        <pc:picChg chg="add del">
          <ac:chgData name="vaidehi bafna" userId="8295e9414faaba2f" providerId="LiveId" clId="{83B15A3F-05C4-4568-829A-EDD2B7293475}" dt="2021-07-07T08:45:49.170" v="77" actId="26606"/>
          <ac:picMkLst>
            <pc:docMk/>
            <pc:sldMk cId="2129946483" sldId="270"/>
            <ac:picMk id="8" creationId="{D1CE5909-ED79-4416-9912-1155A598321D}"/>
          </ac:picMkLst>
        </pc:picChg>
        <pc:picChg chg="add del">
          <ac:chgData name="vaidehi bafna" userId="8295e9414faaba2f" providerId="LiveId" clId="{83B15A3F-05C4-4568-829A-EDD2B7293475}" dt="2021-07-07T09:23:05.881" v="79" actId="26606"/>
          <ac:picMkLst>
            <pc:docMk/>
            <pc:sldMk cId="2129946483" sldId="270"/>
            <ac:picMk id="10" creationId="{DAEE9A94-0AF1-4A91-8E89-80748624F5AD}"/>
          </ac:picMkLst>
        </pc:picChg>
        <pc:picChg chg="add mod">
          <ac:chgData name="vaidehi bafna" userId="8295e9414faaba2f" providerId="LiveId" clId="{83B15A3F-05C4-4568-829A-EDD2B7293475}" dt="2021-07-07T09:23:05.881" v="79" actId="26606"/>
          <ac:picMkLst>
            <pc:docMk/>
            <pc:sldMk cId="2129946483" sldId="270"/>
            <ac:picMk id="27" creationId="{60BB5F08-FB7F-43C4-BBA5-1CDA2DF37EC2}"/>
          </ac:picMkLst>
        </pc:picChg>
      </pc:sldChg>
    </pc:docChg>
  </pc:docChgLst>
  <pc:docChgLst>
    <pc:chgData name="vaidehi bafna" userId="8295e9414faaba2f" providerId="LiveId" clId="{A9FDD0F8-C89F-49C8-BD8D-448BA3D6FD91}"/>
    <pc:docChg chg="undo custSel addSld delSld modSld">
      <pc:chgData name="vaidehi bafna" userId="8295e9414faaba2f" providerId="LiveId" clId="{A9FDD0F8-C89F-49C8-BD8D-448BA3D6FD91}" dt="2021-07-07T10:07:22.129" v="14" actId="208"/>
      <pc:docMkLst>
        <pc:docMk/>
      </pc:docMkLst>
      <pc:sldChg chg="addSp delSp modSp del mod">
        <pc:chgData name="vaidehi bafna" userId="8295e9414faaba2f" providerId="LiveId" clId="{A9FDD0F8-C89F-49C8-BD8D-448BA3D6FD91}" dt="2021-07-07T10:07:22.129" v="14" actId="208"/>
        <pc:sldMkLst>
          <pc:docMk/>
          <pc:sldMk cId="2693054747" sldId="269"/>
        </pc:sldMkLst>
        <pc:spChg chg="mod ord">
          <ac:chgData name="vaidehi bafna" userId="8295e9414faaba2f" providerId="LiveId" clId="{A9FDD0F8-C89F-49C8-BD8D-448BA3D6FD91}" dt="2021-07-07T10:07:09.316" v="12" actId="26606"/>
          <ac:spMkLst>
            <pc:docMk/>
            <pc:sldMk cId="2693054747" sldId="269"/>
            <ac:spMk id="2" creationId="{1EE678CB-5A2A-4B08-BEBD-F8CE3EBFCA6D}"/>
          </ac:spMkLst>
        </pc:spChg>
        <pc:spChg chg="add">
          <ac:chgData name="vaidehi bafna" userId="8295e9414faaba2f" providerId="LiveId" clId="{A9FDD0F8-C89F-49C8-BD8D-448BA3D6FD91}" dt="2021-07-07T10:07:09.316" v="12" actId="26606"/>
          <ac:spMkLst>
            <pc:docMk/>
            <pc:sldMk cId="2693054747" sldId="269"/>
            <ac:spMk id="83" creationId="{0E9C5405-4A49-4E12-98FD-8966C1118F23}"/>
          </ac:spMkLst>
        </pc:spChg>
        <pc:spChg chg="add">
          <ac:chgData name="vaidehi bafna" userId="8295e9414faaba2f" providerId="LiveId" clId="{A9FDD0F8-C89F-49C8-BD8D-448BA3D6FD91}" dt="2021-07-07T10:07:09.316" v="12" actId="26606"/>
          <ac:spMkLst>
            <pc:docMk/>
            <pc:sldMk cId="2693054747" sldId="269"/>
            <ac:spMk id="85" creationId="{35B9823A-85C3-4837-8700-3D94F9B36113}"/>
          </ac:spMkLst>
        </pc:spChg>
        <pc:spChg chg="add">
          <ac:chgData name="vaidehi bafna" userId="8295e9414faaba2f" providerId="LiveId" clId="{A9FDD0F8-C89F-49C8-BD8D-448BA3D6FD91}" dt="2021-07-07T10:07:09.316" v="12" actId="26606"/>
          <ac:spMkLst>
            <pc:docMk/>
            <pc:sldMk cId="2693054747" sldId="269"/>
            <ac:spMk id="87" creationId="{5BAFBDD6-35EA-4318-81BD-034C73032263}"/>
          </ac:spMkLst>
        </pc:spChg>
        <pc:spChg chg="add">
          <ac:chgData name="vaidehi bafna" userId="8295e9414faaba2f" providerId="LiveId" clId="{A9FDD0F8-C89F-49C8-BD8D-448BA3D6FD91}" dt="2021-07-07T10:07:09.316" v="12" actId="26606"/>
          <ac:spMkLst>
            <pc:docMk/>
            <pc:sldMk cId="2693054747" sldId="269"/>
            <ac:spMk id="89" creationId="{9668AFA7-0343-4462-B952-29775C02D4E4}"/>
          </ac:spMkLst>
        </pc:spChg>
        <pc:spChg chg="add">
          <ac:chgData name="vaidehi bafna" userId="8295e9414faaba2f" providerId="LiveId" clId="{A9FDD0F8-C89F-49C8-BD8D-448BA3D6FD91}" dt="2021-07-07T10:07:09.316" v="12" actId="26606"/>
          <ac:spMkLst>
            <pc:docMk/>
            <pc:sldMk cId="2693054747" sldId="269"/>
            <ac:spMk id="91" creationId="{FABAF75E-3794-4E38-AFE5-55C262447584}"/>
          </ac:spMkLst>
        </pc:spChg>
        <pc:spChg chg="del">
          <ac:chgData name="vaidehi bafna" userId="8295e9414faaba2f" providerId="LiveId" clId="{A9FDD0F8-C89F-49C8-BD8D-448BA3D6FD91}" dt="2021-07-07T10:07:09.316" v="12" actId="26606"/>
          <ac:spMkLst>
            <pc:docMk/>
            <pc:sldMk cId="2693054747" sldId="269"/>
            <ac:spMk id="135" creationId="{DD38EE57-B708-47C9-A4A4-E25F09FAB029}"/>
          </ac:spMkLst>
        </pc:spChg>
        <pc:grpChg chg="del">
          <ac:chgData name="vaidehi bafna" userId="8295e9414faaba2f" providerId="LiveId" clId="{A9FDD0F8-C89F-49C8-BD8D-448BA3D6FD91}" dt="2021-07-07T10:07:09.316" v="12" actId="26606"/>
          <ac:grpSpMkLst>
            <pc:docMk/>
            <pc:sldMk cId="2693054747" sldId="269"/>
            <ac:grpSpMk id="137" creationId="{57A28182-58A5-4DBB-8F64-BD944BCA8154}"/>
          </ac:grpSpMkLst>
        </pc:grpChg>
        <pc:picChg chg="mod">
          <ac:chgData name="vaidehi bafna" userId="8295e9414faaba2f" providerId="LiveId" clId="{A9FDD0F8-C89F-49C8-BD8D-448BA3D6FD91}" dt="2021-07-07T10:07:22.129" v="14" actId="208"/>
          <ac:picMkLst>
            <pc:docMk/>
            <pc:sldMk cId="2693054747" sldId="269"/>
            <ac:picMk id="4" creationId="{5822306A-DAC3-4EEE-B87A-65319B3E2E74}"/>
          </ac:picMkLst>
        </pc:picChg>
      </pc:sldChg>
      <pc:sldChg chg="addSp delSp modSp new mod setBg modClrScheme delAnim modAnim chgLayout">
        <pc:chgData name="vaidehi bafna" userId="8295e9414faaba2f" providerId="LiveId" clId="{A9FDD0F8-C89F-49C8-BD8D-448BA3D6FD91}" dt="2021-07-07T09:34:11.229" v="10" actId="26606"/>
        <pc:sldMkLst>
          <pc:docMk/>
          <pc:sldMk cId="421194074" sldId="271"/>
        </pc:sldMkLst>
        <pc:spChg chg="del">
          <ac:chgData name="vaidehi bafna" userId="8295e9414faaba2f" providerId="LiveId" clId="{A9FDD0F8-C89F-49C8-BD8D-448BA3D6FD91}" dt="2021-07-07T09:31:37.597" v="2" actId="700"/>
          <ac:spMkLst>
            <pc:docMk/>
            <pc:sldMk cId="421194074" sldId="271"/>
            <ac:spMk id="2" creationId="{4EAAB014-B690-4BE1-B411-1E7787BBD1D2}"/>
          </ac:spMkLst>
        </pc:spChg>
        <pc:spChg chg="del">
          <ac:chgData name="vaidehi bafna" userId="8295e9414faaba2f" providerId="LiveId" clId="{A9FDD0F8-C89F-49C8-BD8D-448BA3D6FD91}" dt="2021-07-07T09:31:37.597" v="2" actId="700"/>
          <ac:spMkLst>
            <pc:docMk/>
            <pc:sldMk cId="421194074" sldId="271"/>
            <ac:spMk id="3" creationId="{D91CF708-ABFA-41A0-93C0-DCCE687E5BA3}"/>
          </ac:spMkLst>
        </pc:spChg>
        <pc:spChg chg="add del">
          <ac:chgData name="vaidehi bafna" userId="8295e9414faaba2f" providerId="LiveId" clId="{A9FDD0F8-C89F-49C8-BD8D-448BA3D6FD91}" dt="2021-07-07T09:34:08.093" v="7" actId="26606"/>
          <ac:spMkLst>
            <pc:docMk/>
            <pc:sldMk cId="421194074" sldId="271"/>
            <ac:spMk id="10" creationId="{AB8C311F-7253-4AED-9701-7FC0708C41C7}"/>
          </ac:spMkLst>
        </pc:spChg>
        <pc:spChg chg="add del">
          <ac:chgData name="vaidehi bafna" userId="8295e9414faaba2f" providerId="LiveId" clId="{A9FDD0F8-C89F-49C8-BD8D-448BA3D6FD91}" dt="2021-07-07T09:34:08.093" v="7" actId="26606"/>
          <ac:spMkLst>
            <pc:docMk/>
            <pc:sldMk cId="421194074" sldId="271"/>
            <ac:spMk id="12" creationId="{E2384209-CB15-4CDF-9D31-C44FD9A3F20D}"/>
          </ac:spMkLst>
        </pc:spChg>
        <pc:spChg chg="add del">
          <ac:chgData name="vaidehi bafna" userId="8295e9414faaba2f" providerId="LiveId" clId="{A9FDD0F8-C89F-49C8-BD8D-448BA3D6FD91}" dt="2021-07-07T09:34:08.093" v="7" actId="26606"/>
          <ac:spMkLst>
            <pc:docMk/>
            <pc:sldMk cId="421194074" sldId="271"/>
            <ac:spMk id="14" creationId="{2633B3B5-CC90-43F0-8714-D31D1F3F0209}"/>
          </ac:spMkLst>
        </pc:spChg>
        <pc:spChg chg="add del">
          <ac:chgData name="vaidehi bafna" userId="8295e9414faaba2f" providerId="LiveId" clId="{A9FDD0F8-C89F-49C8-BD8D-448BA3D6FD91}" dt="2021-07-07T09:34:08.093" v="7" actId="26606"/>
          <ac:spMkLst>
            <pc:docMk/>
            <pc:sldMk cId="421194074" sldId="271"/>
            <ac:spMk id="16" creationId="{A8D57A06-A426-446D-B02C-A2DC6B62E45E}"/>
          </ac:spMkLst>
        </pc:spChg>
        <pc:spChg chg="add del">
          <ac:chgData name="vaidehi bafna" userId="8295e9414faaba2f" providerId="LiveId" clId="{A9FDD0F8-C89F-49C8-BD8D-448BA3D6FD91}" dt="2021-07-07T09:34:11.223" v="9" actId="26606"/>
          <ac:spMkLst>
            <pc:docMk/>
            <pc:sldMk cId="421194074" sldId="271"/>
            <ac:spMk id="18" creationId="{AB8C311F-7253-4AED-9701-7FC0708C41C7}"/>
          </ac:spMkLst>
        </pc:spChg>
        <pc:spChg chg="add del">
          <ac:chgData name="vaidehi bafna" userId="8295e9414faaba2f" providerId="LiveId" clId="{A9FDD0F8-C89F-49C8-BD8D-448BA3D6FD91}" dt="2021-07-07T09:34:11.223" v="9" actId="26606"/>
          <ac:spMkLst>
            <pc:docMk/>
            <pc:sldMk cId="421194074" sldId="271"/>
            <ac:spMk id="19" creationId="{FD073016-B734-483B-8953-5BADEE145112}"/>
          </ac:spMkLst>
        </pc:spChg>
        <pc:spChg chg="add del">
          <ac:chgData name="vaidehi bafna" userId="8295e9414faaba2f" providerId="LiveId" clId="{A9FDD0F8-C89F-49C8-BD8D-448BA3D6FD91}" dt="2021-07-07T09:34:11.223" v="9" actId="26606"/>
          <ac:spMkLst>
            <pc:docMk/>
            <pc:sldMk cId="421194074" sldId="271"/>
            <ac:spMk id="20" creationId="{90A7EAB6-59D3-4325-8DE6-E0CA4009CE53}"/>
          </ac:spMkLst>
        </pc:spChg>
        <pc:spChg chg="add del">
          <ac:chgData name="vaidehi bafna" userId="8295e9414faaba2f" providerId="LiveId" clId="{A9FDD0F8-C89F-49C8-BD8D-448BA3D6FD91}" dt="2021-07-07T09:34:11.223" v="9" actId="26606"/>
          <ac:spMkLst>
            <pc:docMk/>
            <pc:sldMk cId="421194074" sldId="271"/>
            <ac:spMk id="21" creationId="{A8D57A06-A426-446D-B02C-A2DC6B62E45E}"/>
          </ac:spMkLst>
        </pc:spChg>
        <pc:spChg chg="add">
          <ac:chgData name="vaidehi bafna" userId="8295e9414faaba2f" providerId="LiveId" clId="{A9FDD0F8-C89F-49C8-BD8D-448BA3D6FD91}" dt="2021-07-07T09:34:11.229" v="10" actId="26606"/>
          <ac:spMkLst>
            <pc:docMk/>
            <pc:sldMk cId="421194074" sldId="271"/>
            <ac:spMk id="23" creationId="{AB8C311F-7253-4AED-9701-7FC0708C41C7}"/>
          </ac:spMkLst>
        </pc:spChg>
        <pc:spChg chg="add">
          <ac:chgData name="vaidehi bafna" userId="8295e9414faaba2f" providerId="LiveId" clId="{A9FDD0F8-C89F-49C8-BD8D-448BA3D6FD91}" dt="2021-07-07T09:34:11.229" v="10" actId="26606"/>
          <ac:spMkLst>
            <pc:docMk/>
            <pc:sldMk cId="421194074" sldId="271"/>
            <ac:spMk id="24" creationId="{E2384209-CB15-4CDF-9D31-C44FD9A3F20D}"/>
          </ac:spMkLst>
        </pc:spChg>
        <pc:spChg chg="add">
          <ac:chgData name="vaidehi bafna" userId="8295e9414faaba2f" providerId="LiveId" clId="{A9FDD0F8-C89F-49C8-BD8D-448BA3D6FD91}" dt="2021-07-07T09:34:11.229" v="10" actId="26606"/>
          <ac:spMkLst>
            <pc:docMk/>
            <pc:sldMk cId="421194074" sldId="271"/>
            <ac:spMk id="25" creationId="{2633B3B5-CC90-43F0-8714-D31D1F3F0209}"/>
          </ac:spMkLst>
        </pc:spChg>
        <pc:spChg chg="add">
          <ac:chgData name="vaidehi bafna" userId="8295e9414faaba2f" providerId="LiveId" clId="{A9FDD0F8-C89F-49C8-BD8D-448BA3D6FD91}" dt="2021-07-07T09:34:11.229" v="10" actId="26606"/>
          <ac:spMkLst>
            <pc:docMk/>
            <pc:sldMk cId="421194074" sldId="271"/>
            <ac:spMk id="26" creationId="{A8D57A06-A426-446D-B02C-A2DC6B62E45E}"/>
          </ac:spMkLst>
        </pc:spChg>
        <pc:picChg chg="add del mod">
          <ac:chgData name="vaidehi bafna" userId="8295e9414faaba2f" providerId="LiveId" clId="{A9FDD0F8-C89F-49C8-BD8D-448BA3D6FD91}" dt="2021-07-07T09:32:09.839" v="4" actId="478"/>
          <ac:picMkLst>
            <pc:docMk/>
            <pc:sldMk cId="421194074" sldId="271"/>
            <ac:picMk id="4" creationId="{03470603-63F5-4096-BBCD-BB3B6C7B9632}"/>
          </ac:picMkLst>
        </pc:picChg>
        <pc:picChg chg="add mod">
          <ac:chgData name="vaidehi bafna" userId="8295e9414faaba2f" providerId="LiveId" clId="{A9FDD0F8-C89F-49C8-BD8D-448BA3D6FD91}" dt="2021-07-07T09:34:11.229" v="10" actId="26606"/>
          <ac:picMkLst>
            <pc:docMk/>
            <pc:sldMk cId="421194074" sldId="271"/>
            <ac:picMk id="5" creationId="{66F77753-ADBF-49E6-91D6-0E816F893104}"/>
          </ac:picMkLst>
        </pc:picChg>
      </pc:sldChg>
    </pc:docChg>
  </pc:docChgLst>
  <pc:docChgLst>
    <pc:chgData name="vaidehi bafna" userId="8295e9414faaba2f" providerId="LiveId" clId="{ED8D99AC-A5DF-4DAA-8135-00C0DC5779AC}"/>
    <pc:docChg chg="undo custSel addSld delSld modSld sldOrd modMainMaster">
      <pc:chgData name="vaidehi bafna" userId="8295e9414faaba2f" providerId="LiveId" clId="{ED8D99AC-A5DF-4DAA-8135-00C0DC5779AC}" dt="2021-07-06T23:00:12.533" v="2097" actId="47"/>
      <pc:docMkLst>
        <pc:docMk/>
      </pc:docMkLst>
      <pc:sldChg chg="modSp mod modTransition">
        <pc:chgData name="vaidehi bafna" userId="8295e9414faaba2f" providerId="LiveId" clId="{ED8D99AC-A5DF-4DAA-8135-00C0DC5779AC}" dt="2021-07-06T22:42:34.348" v="1930"/>
        <pc:sldMkLst>
          <pc:docMk/>
          <pc:sldMk cId="3763256906" sldId="256"/>
        </pc:sldMkLst>
        <pc:spChg chg="mod">
          <ac:chgData name="vaidehi bafna" userId="8295e9414faaba2f" providerId="LiveId" clId="{ED8D99AC-A5DF-4DAA-8135-00C0DC5779AC}" dt="2021-07-06T21:57:31.793" v="1171" actId="113"/>
          <ac:spMkLst>
            <pc:docMk/>
            <pc:sldMk cId="3763256906" sldId="256"/>
            <ac:spMk id="3" creationId="{A7177AB2-3EEB-4BE6-BDE4-EE2526574A9F}"/>
          </ac:spMkLst>
        </pc:spChg>
        <pc:spChg chg="mod">
          <ac:chgData name="vaidehi bafna" userId="8295e9414faaba2f" providerId="LiveId" clId="{ED8D99AC-A5DF-4DAA-8135-00C0DC5779AC}" dt="2021-07-06T21:54:23.423" v="1160" actId="207"/>
          <ac:spMkLst>
            <pc:docMk/>
            <pc:sldMk cId="3763256906" sldId="256"/>
            <ac:spMk id="11" creationId="{8C067E67-F226-4A07-891D-B5580D7F69B9}"/>
          </ac:spMkLst>
        </pc:spChg>
      </pc:sldChg>
      <pc:sldChg chg="addSp delSp modSp new del mod setBg modAnim">
        <pc:chgData name="vaidehi bafna" userId="8295e9414faaba2f" providerId="LiveId" clId="{ED8D99AC-A5DF-4DAA-8135-00C0DC5779AC}" dt="2021-07-06T22:38:04.830" v="1909" actId="47"/>
        <pc:sldMkLst>
          <pc:docMk/>
          <pc:sldMk cId="4132124860" sldId="257"/>
        </pc:sldMkLst>
        <pc:spChg chg="mod">
          <ac:chgData name="vaidehi bafna" userId="8295e9414faaba2f" providerId="LiveId" clId="{ED8D99AC-A5DF-4DAA-8135-00C0DC5779AC}" dt="2021-07-06T21:11:44.728" v="153" actId="26606"/>
          <ac:spMkLst>
            <pc:docMk/>
            <pc:sldMk cId="4132124860" sldId="257"/>
            <ac:spMk id="2" creationId="{5BFBCEBC-880E-449E-A54A-07499FF48931}"/>
          </ac:spMkLst>
        </pc:spChg>
        <pc:spChg chg="del">
          <ac:chgData name="vaidehi bafna" userId="8295e9414faaba2f" providerId="LiveId" clId="{ED8D99AC-A5DF-4DAA-8135-00C0DC5779AC}" dt="2021-07-06T21:05:32.479" v="29" actId="478"/>
          <ac:spMkLst>
            <pc:docMk/>
            <pc:sldMk cId="4132124860" sldId="257"/>
            <ac:spMk id="3" creationId="{D494DC79-74F7-4EE7-B81F-3A6842828DDD}"/>
          </ac:spMkLst>
        </pc:spChg>
        <pc:spChg chg="add mod ord">
          <ac:chgData name="vaidehi bafna" userId="8295e9414faaba2f" providerId="LiveId" clId="{ED8D99AC-A5DF-4DAA-8135-00C0DC5779AC}" dt="2021-07-06T22:03:33.135" v="1202" actId="164"/>
          <ac:spMkLst>
            <pc:docMk/>
            <pc:sldMk cId="4132124860" sldId="257"/>
            <ac:spMk id="10" creationId="{AAA86A73-553C-49E3-8E63-6C7CD24EB465}"/>
          </ac:spMkLst>
        </pc:spChg>
        <pc:spChg chg="add del mod">
          <ac:chgData name="vaidehi bafna" userId="8295e9414faaba2f" providerId="LiveId" clId="{ED8D99AC-A5DF-4DAA-8135-00C0DC5779AC}" dt="2021-07-06T21:11:58.025" v="158"/>
          <ac:spMkLst>
            <pc:docMk/>
            <pc:sldMk cId="4132124860" sldId="257"/>
            <ac:spMk id="11" creationId="{4BFA015D-2638-4D76-A3AF-D2B71DD34AC8}"/>
          </ac:spMkLst>
        </pc:spChg>
        <pc:spChg chg="add mod">
          <ac:chgData name="vaidehi bafna" userId="8295e9414faaba2f" providerId="LiveId" clId="{ED8D99AC-A5DF-4DAA-8135-00C0DC5779AC}" dt="2021-07-06T21:13:45.879" v="174" actId="20577"/>
          <ac:spMkLst>
            <pc:docMk/>
            <pc:sldMk cId="4132124860" sldId="257"/>
            <ac:spMk id="14" creationId="{FC9F05C9-A364-4E32-8607-72473D37D6D6}"/>
          </ac:spMkLst>
        </pc:spChg>
        <pc:spChg chg="add mod">
          <ac:chgData name="vaidehi bafna" userId="8295e9414faaba2f" providerId="LiveId" clId="{ED8D99AC-A5DF-4DAA-8135-00C0DC5779AC}" dt="2021-07-06T22:04:16.015" v="1210" actId="2711"/>
          <ac:spMkLst>
            <pc:docMk/>
            <pc:sldMk cId="4132124860" sldId="257"/>
            <ac:spMk id="21" creationId="{85354621-1CA0-453B-A433-82174CDF0D5E}"/>
          </ac:spMkLst>
        </pc:spChg>
        <pc:spChg chg="add">
          <ac:chgData name="vaidehi bafna" userId="8295e9414faaba2f" providerId="LiveId" clId="{ED8D99AC-A5DF-4DAA-8135-00C0DC5779AC}" dt="2021-07-06T21:11:44.728" v="153" actId="26606"/>
          <ac:spMkLst>
            <pc:docMk/>
            <pc:sldMk cId="4132124860" sldId="257"/>
            <ac:spMk id="71" creationId="{B5FA7C47-B7C1-4D2E-AB49-ED23BA34BA83}"/>
          </ac:spMkLst>
        </pc:spChg>
        <pc:spChg chg="add">
          <ac:chgData name="vaidehi bafna" userId="8295e9414faaba2f" providerId="LiveId" clId="{ED8D99AC-A5DF-4DAA-8135-00C0DC5779AC}" dt="2021-07-06T21:11:44.728" v="153" actId="26606"/>
          <ac:spMkLst>
            <pc:docMk/>
            <pc:sldMk cId="4132124860" sldId="257"/>
            <ac:spMk id="73" creationId="{596EE156-ABF1-4329-A6BA-03B4254E0877}"/>
          </ac:spMkLst>
        </pc:spChg>
        <pc:spChg chg="add">
          <ac:chgData name="vaidehi bafna" userId="8295e9414faaba2f" providerId="LiveId" clId="{ED8D99AC-A5DF-4DAA-8135-00C0DC5779AC}" dt="2021-07-06T21:11:44.728" v="153" actId="26606"/>
          <ac:spMkLst>
            <pc:docMk/>
            <pc:sldMk cId="4132124860" sldId="257"/>
            <ac:spMk id="75" creationId="{19B9933F-AAB3-444A-8BB5-9CA194A8BC63}"/>
          </ac:spMkLst>
        </pc:spChg>
        <pc:spChg chg="add">
          <ac:chgData name="vaidehi bafna" userId="8295e9414faaba2f" providerId="LiveId" clId="{ED8D99AC-A5DF-4DAA-8135-00C0DC5779AC}" dt="2021-07-06T21:11:44.728" v="153" actId="26606"/>
          <ac:spMkLst>
            <pc:docMk/>
            <pc:sldMk cId="4132124860" sldId="257"/>
            <ac:spMk id="77" creationId="{7D20183A-0B1D-4A1F-89B1-ADBEDBC6E54E}"/>
          </ac:spMkLst>
        </pc:spChg>
        <pc:spChg chg="add">
          <ac:chgData name="vaidehi bafna" userId="8295e9414faaba2f" providerId="LiveId" clId="{ED8D99AC-A5DF-4DAA-8135-00C0DC5779AC}" dt="2021-07-06T21:11:44.728" v="153" actId="26606"/>
          <ac:spMkLst>
            <pc:docMk/>
            <pc:sldMk cId="4132124860" sldId="257"/>
            <ac:spMk id="79" creationId="{131031D3-26CD-4214-A9A4-5857EFA15A0C}"/>
          </ac:spMkLst>
        </pc:spChg>
        <pc:grpChg chg="add mod">
          <ac:chgData name="vaidehi bafna" userId="8295e9414faaba2f" providerId="LiveId" clId="{ED8D99AC-A5DF-4DAA-8135-00C0DC5779AC}" dt="2021-07-06T22:03:33.135" v="1202" actId="164"/>
          <ac:grpSpMkLst>
            <pc:docMk/>
            <pc:sldMk cId="4132124860" sldId="257"/>
            <ac:grpSpMk id="15" creationId="{F0B95992-BB8C-42C2-BB3F-626AD1DFACE9}"/>
          </ac:grpSpMkLst>
        </pc:grpChg>
        <pc:picChg chg="add mod ord">
          <ac:chgData name="vaidehi bafna" userId="8295e9414faaba2f" providerId="LiveId" clId="{ED8D99AC-A5DF-4DAA-8135-00C0DC5779AC}" dt="2021-07-06T22:03:33.135" v="1202" actId="164"/>
          <ac:picMkLst>
            <pc:docMk/>
            <pc:sldMk cId="4132124860" sldId="257"/>
            <ac:picMk id="1026" creationId="{A6C77883-0769-4D5E-B32D-611BC1E1DED0}"/>
          </ac:picMkLst>
        </pc:picChg>
        <pc:cxnChg chg="add del mod">
          <ac:chgData name="vaidehi bafna" userId="8295e9414faaba2f" providerId="LiveId" clId="{ED8D99AC-A5DF-4DAA-8135-00C0DC5779AC}" dt="2021-07-06T21:11:16.774" v="151" actId="478"/>
          <ac:cxnSpMkLst>
            <pc:docMk/>
            <pc:sldMk cId="4132124860" sldId="257"/>
            <ac:cxnSpMk id="5" creationId="{AC07BEC4-7364-4481-BC44-FCD64D2A2AE5}"/>
          </ac:cxnSpMkLst>
        </pc:cxnChg>
        <pc:cxnChg chg="add del mod">
          <ac:chgData name="vaidehi bafna" userId="8295e9414faaba2f" providerId="LiveId" clId="{ED8D99AC-A5DF-4DAA-8135-00C0DC5779AC}" dt="2021-07-06T21:11:19.119" v="152" actId="478"/>
          <ac:cxnSpMkLst>
            <pc:docMk/>
            <pc:sldMk cId="4132124860" sldId="257"/>
            <ac:cxnSpMk id="13" creationId="{D95E3B62-1800-42A2-94D2-19118CD25B16}"/>
          </ac:cxnSpMkLst>
        </pc:cxnChg>
      </pc:sldChg>
      <pc:sldChg chg="addSp delSp modSp new mod modTransition setBg">
        <pc:chgData name="vaidehi bafna" userId="8295e9414faaba2f" providerId="LiveId" clId="{ED8D99AC-A5DF-4DAA-8135-00C0DC5779AC}" dt="2021-07-06T22:42:34.348" v="1930"/>
        <pc:sldMkLst>
          <pc:docMk/>
          <pc:sldMk cId="2954509572" sldId="258"/>
        </pc:sldMkLst>
        <pc:spChg chg="mod">
          <ac:chgData name="vaidehi bafna" userId="8295e9414faaba2f" providerId="LiveId" clId="{ED8D99AC-A5DF-4DAA-8135-00C0DC5779AC}" dt="2021-07-06T22:39:05.618" v="1910" actId="26606"/>
          <ac:spMkLst>
            <pc:docMk/>
            <pc:sldMk cId="2954509572" sldId="258"/>
            <ac:spMk id="2" creationId="{1EE678CB-5A2A-4B08-BEBD-F8CE3EBFCA6D}"/>
          </ac:spMkLst>
        </pc:spChg>
        <pc:spChg chg="mod">
          <ac:chgData name="vaidehi bafna" userId="8295e9414faaba2f" providerId="LiveId" clId="{ED8D99AC-A5DF-4DAA-8135-00C0DC5779AC}" dt="2021-07-06T22:39:05.618" v="1910" actId="26606"/>
          <ac:spMkLst>
            <pc:docMk/>
            <pc:sldMk cId="2954509572" sldId="258"/>
            <ac:spMk id="3" creationId="{2D00ED94-661F-4145-8D79-66B0B2E4A5C3}"/>
          </ac:spMkLst>
        </pc:spChg>
        <pc:spChg chg="add del">
          <ac:chgData name="vaidehi bafna" userId="8295e9414faaba2f" providerId="LiveId" clId="{ED8D99AC-A5DF-4DAA-8135-00C0DC5779AC}" dt="2021-07-06T22:39:05.618" v="1910" actId="26606"/>
          <ac:spMkLst>
            <pc:docMk/>
            <pc:sldMk cId="2954509572" sldId="258"/>
            <ac:spMk id="71" creationId="{DD38EE57-B708-47C9-A4A4-E25F09FAB029}"/>
          </ac:spMkLst>
        </pc:spChg>
        <pc:spChg chg="mod modVis">
          <ac:chgData name="vaidehi bafna" userId="8295e9414faaba2f" providerId="LiveId" clId="{ED8D99AC-A5DF-4DAA-8135-00C0DC5779AC}" dt="2021-07-06T22:13:43.467" v="1337" actId="14429"/>
          <ac:spMkLst>
            <pc:docMk/>
            <pc:sldMk cId="2954509572" sldId="258"/>
            <ac:spMk id="74" creationId="{E4A9080E-7BA6-45FC-8677-8B9D5F4DAFE0}"/>
          </ac:spMkLst>
        </pc:spChg>
        <pc:spChg chg="mod">
          <ac:chgData name="vaidehi bafna" userId="8295e9414faaba2f" providerId="LiveId" clId="{ED8D99AC-A5DF-4DAA-8135-00C0DC5779AC}" dt="2021-07-06T22:14:12.604" v="1339" actId="207"/>
          <ac:spMkLst>
            <pc:docMk/>
            <pc:sldMk cId="2954509572" sldId="258"/>
            <ac:spMk id="78" creationId="{94C5517B-1B0F-47AA-93A5-36718996986F}"/>
          </ac:spMkLst>
        </pc:spChg>
        <pc:spChg chg="add">
          <ac:chgData name="vaidehi bafna" userId="8295e9414faaba2f" providerId="LiveId" clId="{ED8D99AC-A5DF-4DAA-8135-00C0DC5779AC}" dt="2021-07-06T22:39:05.618" v="1910" actId="26606"/>
          <ac:spMkLst>
            <pc:docMk/>
            <pc:sldMk cId="2954509572" sldId="258"/>
            <ac:spMk id="135" creationId="{DD38EE57-B708-47C9-A4A4-E25F09FAB029}"/>
          </ac:spMkLst>
        </pc:spChg>
        <pc:grpChg chg="add del">
          <ac:chgData name="vaidehi bafna" userId="8295e9414faaba2f" providerId="LiveId" clId="{ED8D99AC-A5DF-4DAA-8135-00C0DC5779AC}" dt="2021-07-06T22:39:05.618" v="1910" actId="26606"/>
          <ac:grpSpMkLst>
            <pc:docMk/>
            <pc:sldMk cId="2954509572" sldId="258"/>
            <ac:grpSpMk id="73" creationId="{57A28182-58A5-4DBB-8F64-BD944BCA8154}"/>
          </ac:grpSpMkLst>
        </pc:grpChg>
        <pc:grpChg chg="add">
          <ac:chgData name="vaidehi bafna" userId="8295e9414faaba2f" providerId="LiveId" clId="{ED8D99AC-A5DF-4DAA-8135-00C0DC5779AC}" dt="2021-07-06T22:39:05.618" v="1910" actId="26606"/>
          <ac:grpSpMkLst>
            <pc:docMk/>
            <pc:sldMk cId="2954509572" sldId="258"/>
            <ac:grpSpMk id="137" creationId="{57A28182-58A5-4DBB-8F64-BD944BCA8154}"/>
          </ac:grpSpMkLst>
        </pc:grpChg>
        <pc:picChg chg="add mod">
          <ac:chgData name="vaidehi bafna" userId="8295e9414faaba2f" providerId="LiveId" clId="{ED8D99AC-A5DF-4DAA-8135-00C0DC5779AC}" dt="2021-07-06T22:39:05.618" v="1910" actId="26606"/>
          <ac:picMkLst>
            <pc:docMk/>
            <pc:sldMk cId="2954509572" sldId="258"/>
            <ac:picMk id="3074" creationId="{250524DE-1816-4A7C-A066-34CAFAC9CB4F}"/>
          </ac:picMkLst>
        </pc:picChg>
      </pc:sldChg>
      <pc:sldChg chg="new del">
        <pc:chgData name="vaidehi bafna" userId="8295e9414faaba2f" providerId="LiveId" clId="{ED8D99AC-A5DF-4DAA-8135-00C0DC5779AC}" dt="2021-07-06T21:15:36.687" v="177" actId="680"/>
        <pc:sldMkLst>
          <pc:docMk/>
          <pc:sldMk cId="488536886" sldId="259"/>
        </pc:sldMkLst>
      </pc:sldChg>
      <pc:sldChg chg="add del">
        <pc:chgData name="vaidehi bafna" userId="8295e9414faaba2f" providerId="LiveId" clId="{ED8D99AC-A5DF-4DAA-8135-00C0DC5779AC}" dt="2021-07-06T21:15:47.150" v="179" actId="47"/>
        <pc:sldMkLst>
          <pc:docMk/>
          <pc:sldMk cId="1570517896" sldId="259"/>
        </pc:sldMkLst>
      </pc:sldChg>
      <pc:sldChg chg="addSp delSp modSp new del mod setBg addAnim delAnim setClrOvrMap">
        <pc:chgData name="vaidehi bafna" userId="8295e9414faaba2f" providerId="LiveId" clId="{ED8D99AC-A5DF-4DAA-8135-00C0DC5779AC}" dt="2021-07-06T22:15:54.217" v="1343" actId="47"/>
        <pc:sldMkLst>
          <pc:docMk/>
          <pc:sldMk cId="2043030315" sldId="259"/>
        </pc:sldMkLst>
        <pc:spChg chg="mod ord">
          <ac:chgData name="vaidehi bafna" userId="8295e9414faaba2f" providerId="LiveId" clId="{ED8D99AC-A5DF-4DAA-8135-00C0DC5779AC}" dt="2021-07-06T21:26:01.141" v="445" actId="26606"/>
          <ac:spMkLst>
            <pc:docMk/>
            <pc:sldMk cId="2043030315" sldId="259"/>
            <ac:spMk id="2" creationId="{6B1F7473-EB00-4EA0-A9CC-B5A773A10F36}"/>
          </ac:spMkLst>
        </pc:spChg>
        <pc:spChg chg="del">
          <ac:chgData name="vaidehi bafna" userId="8295e9414faaba2f" providerId="LiveId" clId="{ED8D99AC-A5DF-4DAA-8135-00C0DC5779AC}" dt="2021-07-06T21:21:08.976" v="306" actId="478"/>
          <ac:spMkLst>
            <pc:docMk/>
            <pc:sldMk cId="2043030315" sldId="259"/>
            <ac:spMk id="3" creationId="{49508F86-3484-45ED-9559-A157193999CB}"/>
          </ac:spMkLst>
        </pc:spChg>
        <pc:spChg chg="add del">
          <ac:chgData name="vaidehi bafna" userId="8295e9414faaba2f" providerId="LiveId" clId="{ED8D99AC-A5DF-4DAA-8135-00C0DC5779AC}" dt="2021-07-06T21:21:11.707" v="308" actId="22"/>
          <ac:spMkLst>
            <pc:docMk/>
            <pc:sldMk cId="2043030315" sldId="259"/>
            <ac:spMk id="5" creationId="{84E25BE6-BDD2-4D38-A5C6-6110EA50044D}"/>
          </ac:spMkLst>
        </pc:spChg>
        <pc:spChg chg="add del">
          <ac:chgData name="vaidehi bafna" userId="8295e9414faaba2f" providerId="LiveId" clId="{ED8D99AC-A5DF-4DAA-8135-00C0DC5779AC}" dt="2021-07-06T21:21:33.694" v="310" actId="22"/>
          <ac:spMkLst>
            <pc:docMk/>
            <pc:sldMk cId="2043030315" sldId="259"/>
            <ac:spMk id="7" creationId="{6BDFCFEF-9873-4937-B5AD-3081434EAFB4}"/>
          </ac:spMkLst>
        </pc:spChg>
        <pc:spChg chg="add del">
          <ac:chgData name="vaidehi bafna" userId="8295e9414faaba2f" providerId="LiveId" clId="{ED8D99AC-A5DF-4DAA-8135-00C0DC5779AC}" dt="2021-07-06T21:22:39.747" v="313" actId="22"/>
          <ac:spMkLst>
            <pc:docMk/>
            <pc:sldMk cId="2043030315" sldId="259"/>
            <ac:spMk id="10" creationId="{C2A4133D-8A30-44AD-BB2E-467F87A6B31B}"/>
          </ac:spMkLst>
        </pc:spChg>
        <pc:spChg chg="add del">
          <ac:chgData name="vaidehi bafna" userId="8295e9414faaba2f" providerId="LiveId" clId="{ED8D99AC-A5DF-4DAA-8135-00C0DC5779AC}" dt="2021-07-06T21:25:03.261" v="434" actId="26606"/>
          <ac:spMkLst>
            <pc:docMk/>
            <pc:sldMk cId="2043030315" sldId="259"/>
            <ac:spMk id="71" creationId="{0E9C5405-4A49-4E12-98FD-8966C1118F23}"/>
          </ac:spMkLst>
        </pc:spChg>
        <pc:spChg chg="add del">
          <ac:chgData name="vaidehi bafna" userId="8295e9414faaba2f" providerId="LiveId" clId="{ED8D99AC-A5DF-4DAA-8135-00C0DC5779AC}" dt="2021-07-06T21:25:03.261" v="434" actId="26606"/>
          <ac:spMkLst>
            <pc:docMk/>
            <pc:sldMk cId="2043030315" sldId="259"/>
            <ac:spMk id="73" creationId="{35B9823A-85C3-4837-8700-3D94F9B36113}"/>
          </ac:spMkLst>
        </pc:spChg>
        <pc:spChg chg="add del">
          <ac:chgData name="vaidehi bafna" userId="8295e9414faaba2f" providerId="LiveId" clId="{ED8D99AC-A5DF-4DAA-8135-00C0DC5779AC}" dt="2021-07-06T21:25:03.261" v="434" actId="26606"/>
          <ac:spMkLst>
            <pc:docMk/>
            <pc:sldMk cId="2043030315" sldId="259"/>
            <ac:spMk id="75" creationId="{5BAFBDD6-35EA-4318-81BD-034C73032263}"/>
          </ac:spMkLst>
        </pc:spChg>
        <pc:spChg chg="add del">
          <ac:chgData name="vaidehi bafna" userId="8295e9414faaba2f" providerId="LiveId" clId="{ED8D99AC-A5DF-4DAA-8135-00C0DC5779AC}" dt="2021-07-06T21:25:03.261" v="434" actId="26606"/>
          <ac:spMkLst>
            <pc:docMk/>
            <pc:sldMk cId="2043030315" sldId="259"/>
            <ac:spMk id="77" creationId="{9668AFA7-0343-4462-B952-29775C02D4E4}"/>
          </ac:spMkLst>
        </pc:spChg>
        <pc:spChg chg="add del">
          <ac:chgData name="vaidehi bafna" userId="8295e9414faaba2f" providerId="LiveId" clId="{ED8D99AC-A5DF-4DAA-8135-00C0DC5779AC}" dt="2021-07-06T21:25:03.261" v="434" actId="26606"/>
          <ac:spMkLst>
            <pc:docMk/>
            <pc:sldMk cId="2043030315" sldId="259"/>
            <ac:spMk id="79" creationId="{FABAF75E-3794-4E38-AFE5-55C262447584}"/>
          </ac:spMkLst>
        </pc:spChg>
        <pc:spChg chg="add del">
          <ac:chgData name="vaidehi bafna" userId="8295e9414faaba2f" providerId="LiveId" clId="{ED8D99AC-A5DF-4DAA-8135-00C0DC5779AC}" dt="2021-07-06T21:25:10.975" v="437" actId="26606"/>
          <ac:spMkLst>
            <pc:docMk/>
            <pc:sldMk cId="2043030315" sldId="259"/>
            <ac:spMk id="2052" creationId="{E49CC64F-7275-4E33-961B-0C5CDC439875}"/>
          </ac:spMkLst>
        </pc:spChg>
        <pc:spChg chg="add del">
          <ac:chgData name="vaidehi bafna" userId="8295e9414faaba2f" providerId="LiveId" clId="{ED8D99AC-A5DF-4DAA-8135-00C0DC5779AC}" dt="2021-07-06T21:25:24.768" v="439" actId="26606"/>
          <ac:spMkLst>
            <pc:docMk/>
            <pc:sldMk cId="2043030315" sldId="259"/>
            <ac:spMk id="2054" creationId="{0E9C5405-4A49-4E12-98FD-8966C1118F23}"/>
          </ac:spMkLst>
        </pc:spChg>
        <pc:spChg chg="add del">
          <ac:chgData name="vaidehi bafna" userId="8295e9414faaba2f" providerId="LiveId" clId="{ED8D99AC-A5DF-4DAA-8135-00C0DC5779AC}" dt="2021-07-06T21:25:24.768" v="439" actId="26606"/>
          <ac:spMkLst>
            <pc:docMk/>
            <pc:sldMk cId="2043030315" sldId="259"/>
            <ac:spMk id="2055" creationId="{35B9823A-85C3-4837-8700-3D94F9B36113}"/>
          </ac:spMkLst>
        </pc:spChg>
        <pc:spChg chg="add del">
          <ac:chgData name="vaidehi bafna" userId="8295e9414faaba2f" providerId="LiveId" clId="{ED8D99AC-A5DF-4DAA-8135-00C0DC5779AC}" dt="2021-07-06T21:25:24.768" v="439" actId="26606"/>
          <ac:spMkLst>
            <pc:docMk/>
            <pc:sldMk cId="2043030315" sldId="259"/>
            <ac:spMk id="2056" creationId="{5BAFBDD6-35EA-4318-81BD-034C73032263}"/>
          </ac:spMkLst>
        </pc:spChg>
        <pc:spChg chg="add del">
          <ac:chgData name="vaidehi bafna" userId="8295e9414faaba2f" providerId="LiveId" clId="{ED8D99AC-A5DF-4DAA-8135-00C0DC5779AC}" dt="2021-07-06T21:25:24.768" v="439" actId="26606"/>
          <ac:spMkLst>
            <pc:docMk/>
            <pc:sldMk cId="2043030315" sldId="259"/>
            <ac:spMk id="2057" creationId="{9668AFA7-0343-4462-B952-29775C02D4E4}"/>
          </ac:spMkLst>
        </pc:spChg>
        <pc:spChg chg="add del">
          <ac:chgData name="vaidehi bafna" userId="8295e9414faaba2f" providerId="LiveId" clId="{ED8D99AC-A5DF-4DAA-8135-00C0DC5779AC}" dt="2021-07-06T21:25:24.768" v="439" actId="26606"/>
          <ac:spMkLst>
            <pc:docMk/>
            <pc:sldMk cId="2043030315" sldId="259"/>
            <ac:spMk id="2058" creationId="{FABAF75E-3794-4E38-AFE5-55C262447584}"/>
          </ac:spMkLst>
        </pc:spChg>
        <pc:spChg chg="add del">
          <ac:chgData name="vaidehi bafna" userId="8295e9414faaba2f" providerId="LiveId" clId="{ED8D99AC-A5DF-4DAA-8135-00C0DC5779AC}" dt="2021-07-06T21:25:33.298" v="441" actId="26606"/>
          <ac:spMkLst>
            <pc:docMk/>
            <pc:sldMk cId="2043030315" sldId="259"/>
            <ac:spMk id="2060" creationId="{E6760941-EF99-4F61-A95D-3C3E7C08DBD6}"/>
          </ac:spMkLst>
        </pc:spChg>
        <pc:spChg chg="add del">
          <ac:chgData name="vaidehi bafna" userId="8295e9414faaba2f" providerId="LiveId" clId="{ED8D99AC-A5DF-4DAA-8135-00C0DC5779AC}" dt="2021-07-06T21:25:33.298" v="441" actId="26606"/>
          <ac:spMkLst>
            <pc:docMk/>
            <pc:sldMk cId="2043030315" sldId="259"/>
            <ac:spMk id="2061" creationId="{44D9B9FF-D6DA-4F69-B4A0-BA1550D65CD9}"/>
          </ac:spMkLst>
        </pc:spChg>
        <pc:spChg chg="add del">
          <ac:chgData name="vaidehi bafna" userId="8295e9414faaba2f" providerId="LiveId" clId="{ED8D99AC-A5DF-4DAA-8135-00C0DC5779AC}" dt="2021-07-06T21:25:33.298" v="441" actId="26606"/>
          <ac:spMkLst>
            <pc:docMk/>
            <pc:sldMk cId="2043030315" sldId="259"/>
            <ac:spMk id="2062" creationId="{A7DC0AF9-0747-4070-A6D7-DF3681B9EB08}"/>
          </ac:spMkLst>
        </pc:spChg>
        <pc:spChg chg="add del">
          <ac:chgData name="vaidehi bafna" userId="8295e9414faaba2f" providerId="LiveId" clId="{ED8D99AC-A5DF-4DAA-8135-00C0DC5779AC}" dt="2021-07-06T21:25:33.298" v="441" actId="26606"/>
          <ac:spMkLst>
            <pc:docMk/>
            <pc:sldMk cId="2043030315" sldId="259"/>
            <ac:spMk id="2063" creationId="{74612EAD-0A8C-4C44-AFE1-3DF0669AC819}"/>
          </ac:spMkLst>
        </pc:spChg>
        <pc:spChg chg="add del">
          <ac:chgData name="vaidehi bafna" userId="8295e9414faaba2f" providerId="LiveId" clId="{ED8D99AC-A5DF-4DAA-8135-00C0DC5779AC}" dt="2021-07-06T21:25:33.298" v="441" actId="26606"/>
          <ac:spMkLst>
            <pc:docMk/>
            <pc:sldMk cId="2043030315" sldId="259"/>
            <ac:spMk id="2064" creationId="{C2D46295-4D0D-487B-8972-141A047FB174}"/>
          </ac:spMkLst>
        </pc:spChg>
        <pc:spChg chg="add del">
          <ac:chgData name="vaidehi bafna" userId="8295e9414faaba2f" providerId="LiveId" clId="{ED8D99AC-A5DF-4DAA-8135-00C0DC5779AC}" dt="2021-07-06T21:26:01.126" v="444" actId="26606"/>
          <ac:spMkLst>
            <pc:docMk/>
            <pc:sldMk cId="2043030315" sldId="259"/>
            <ac:spMk id="2066" creationId="{E49CC64F-7275-4E33-961B-0C5CDC439875}"/>
          </ac:spMkLst>
        </pc:spChg>
        <pc:spChg chg="add">
          <ac:chgData name="vaidehi bafna" userId="8295e9414faaba2f" providerId="LiveId" clId="{ED8D99AC-A5DF-4DAA-8135-00C0DC5779AC}" dt="2021-07-06T21:26:01.141" v="445" actId="26606"/>
          <ac:spMkLst>
            <pc:docMk/>
            <pc:sldMk cId="2043030315" sldId="259"/>
            <ac:spMk id="2068" creationId="{E6760941-EF99-4F61-A95D-3C3E7C08DBD6}"/>
          </ac:spMkLst>
        </pc:spChg>
        <pc:spChg chg="add">
          <ac:chgData name="vaidehi bafna" userId="8295e9414faaba2f" providerId="LiveId" clId="{ED8D99AC-A5DF-4DAA-8135-00C0DC5779AC}" dt="2021-07-06T21:26:01.141" v="445" actId="26606"/>
          <ac:spMkLst>
            <pc:docMk/>
            <pc:sldMk cId="2043030315" sldId="259"/>
            <ac:spMk id="2069" creationId="{44D9B9FF-D6DA-4F69-B4A0-BA1550D65CD9}"/>
          </ac:spMkLst>
        </pc:spChg>
        <pc:spChg chg="add">
          <ac:chgData name="vaidehi bafna" userId="8295e9414faaba2f" providerId="LiveId" clId="{ED8D99AC-A5DF-4DAA-8135-00C0DC5779AC}" dt="2021-07-06T21:26:01.141" v="445" actId="26606"/>
          <ac:spMkLst>
            <pc:docMk/>
            <pc:sldMk cId="2043030315" sldId="259"/>
            <ac:spMk id="2070" creationId="{A7DC0AF9-0747-4070-A6D7-DF3681B9EB08}"/>
          </ac:spMkLst>
        </pc:spChg>
        <pc:spChg chg="add">
          <ac:chgData name="vaidehi bafna" userId="8295e9414faaba2f" providerId="LiveId" clId="{ED8D99AC-A5DF-4DAA-8135-00C0DC5779AC}" dt="2021-07-06T21:26:01.141" v="445" actId="26606"/>
          <ac:spMkLst>
            <pc:docMk/>
            <pc:sldMk cId="2043030315" sldId="259"/>
            <ac:spMk id="2071" creationId="{74612EAD-0A8C-4C44-AFE1-3DF0669AC819}"/>
          </ac:spMkLst>
        </pc:spChg>
        <pc:spChg chg="add">
          <ac:chgData name="vaidehi bafna" userId="8295e9414faaba2f" providerId="LiveId" clId="{ED8D99AC-A5DF-4DAA-8135-00C0DC5779AC}" dt="2021-07-06T21:26:01.141" v="445" actId="26606"/>
          <ac:spMkLst>
            <pc:docMk/>
            <pc:sldMk cId="2043030315" sldId="259"/>
            <ac:spMk id="2072" creationId="{C2D46295-4D0D-487B-8972-141A047FB174}"/>
          </ac:spMkLst>
        </pc:spChg>
        <pc:picChg chg="add mod">
          <ac:chgData name="vaidehi bafna" userId="8295e9414faaba2f" providerId="LiveId" clId="{ED8D99AC-A5DF-4DAA-8135-00C0DC5779AC}" dt="2021-07-06T21:26:01.141" v="445" actId="26606"/>
          <ac:picMkLst>
            <pc:docMk/>
            <pc:sldMk cId="2043030315" sldId="259"/>
            <ac:picMk id="2050" creationId="{E8AB8F9B-A3F0-45D8-BC56-BC4BCB0F7C97}"/>
          </ac:picMkLst>
        </pc:picChg>
      </pc:sldChg>
      <pc:sldChg chg="addSp delSp modSp new del mod">
        <pc:chgData name="vaidehi bafna" userId="8295e9414faaba2f" providerId="LiveId" clId="{ED8D99AC-A5DF-4DAA-8135-00C0DC5779AC}" dt="2021-07-06T21:24:50.140" v="424" actId="47"/>
        <pc:sldMkLst>
          <pc:docMk/>
          <pc:sldMk cId="1240363861" sldId="260"/>
        </pc:sldMkLst>
        <pc:spChg chg="del">
          <ac:chgData name="vaidehi bafna" userId="8295e9414faaba2f" providerId="LiveId" clId="{ED8D99AC-A5DF-4DAA-8135-00C0DC5779AC}" dt="2021-07-06T21:23:31.607" v="317" actId="931"/>
          <ac:spMkLst>
            <pc:docMk/>
            <pc:sldMk cId="1240363861" sldId="260"/>
            <ac:spMk id="3" creationId="{4D3CE51A-A03C-452F-8583-49099402D72D}"/>
          </ac:spMkLst>
        </pc:spChg>
        <pc:spChg chg="add del">
          <ac:chgData name="vaidehi bafna" userId="8295e9414faaba2f" providerId="LiveId" clId="{ED8D99AC-A5DF-4DAA-8135-00C0DC5779AC}" dt="2021-07-06T21:22:53.972" v="316" actId="22"/>
          <ac:spMkLst>
            <pc:docMk/>
            <pc:sldMk cId="1240363861" sldId="260"/>
            <ac:spMk id="5" creationId="{5DC7818C-C31A-4E1A-81F8-51102833C1C3}"/>
          </ac:spMkLst>
        </pc:spChg>
        <pc:picChg chg="add mod">
          <ac:chgData name="vaidehi bafna" userId="8295e9414faaba2f" providerId="LiveId" clId="{ED8D99AC-A5DF-4DAA-8135-00C0DC5779AC}" dt="2021-07-06T21:24:25.600" v="423" actId="962"/>
          <ac:picMkLst>
            <pc:docMk/>
            <pc:sldMk cId="1240363861" sldId="260"/>
            <ac:picMk id="7" creationId="{B1AF5676-2693-4F57-B5D2-F6B1920FC631}"/>
          </ac:picMkLst>
        </pc:picChg>
      </pc:sldChg>
      <pc:sldChg chg="addSp delSp modSp new del mod setBg">
        <pc:chgData name="vaidehi bafna" userId="8295e9414faaba2f" providerId="LiveId" clId="{ED8D99AC-A5DF-4DAA-8135-00C0DC5779AC}" dt="2021-07-06T22:14:22.035" v="1340" actId="47"/>
        <pc:sldMkLst>
          <pc:docMk/>
          <pc:sldMk cId="1262952093" sldId="260"/>
        </pc:sldMkLst>
        <pc:spChg chg="mod">
          <ac:chgData name="vaidehi bafna" userId="8295e9414faaba2f" providerId="LiveId" clId="{ED8D99AC-A5DF-4DAA-8135-00C0DC5779AC}" dt="2021-07-06T22:10:09.083" v="1230" actId="404"/>
          <ac:spMkLst>
            <pc:docMk/>
            <pc:sldMk cId="1262952093" sldId="260"/>
            <ac:spMk id="2" creationId="{39CE6E85-3DA7-4A28-9257-16CD618E13A7}"/>
          </ac:spMkLst>
        </pc:spChg>
        <pc:spChg chg="add del mod">
          <ac:chgData name="vaidehi bafna" userId="8295e9414faaba2f" providerId="LiveId" clId="{ED8D99AC-A5DF-4DAA-8135-00C0DC5779AC}" dt="2021-07-06T22:07:12.304" v="1215" actId="26606"/>
          <ac:spMkLst>
            <pc:docMk/>
            <pc:sldMk cId="1262952093" sldId="260"/>
            <ac:spMk id="3" creationId="{BDFFF73F-F047-4D9F-9D9D-3526AAFA41E9}"/>
          </ac:spMkLst>
        </pc:spChg>
        <pc:spChg chg="add mod">
          <ac:chgData name="vaidehi bafna" userId="8295e9414faaba2f" providerId="LiveId" clId="{ED8D99AC-A5DF-4DAA-8135-00C0DC5779AC}" dt="2021-07-06T22:11:48.138" v="1291" actId="21"/>
          <ac:spMkLst>
            <pc:docMk/>
            <pc:sldMk cId="1262952093" sldId="260"/>
            <ac:spMk id="6" creationId="{2354DCE5-ECA5-41FA-8863-CB7FB8CC0F35}"/>
          </ac:spMkLst>
        </pc:spChg>
        <pc:spChg chg="add del">
          <ac:chgData name="vaidehi bafna" userId="8295e9414faaba2f" providerId="LiveId" clId="{ED8D99AC-A5DF-4DAA-8135-00C0DC5779AC}" dt="2021-07-06T22:06:39.976" v="1212" actId="26606"/>
          <ac:spMkLst>
            <pc:docMk/>
            <pc:sldMk cId="1262952093" sldId="260"/>
            <ac:spMk id="9" creationId="{35DB3719-6FDC-4E5D-891D-FF40B7300F64}"/>
          </ac:spMkLst>
        </pc:spChg>
        <pc:spChg chg="add del">
          <ac:chgData name="vaidehi bafna" userId="8295e9414faaba2f" providerId="LiveId" clId="{ED8D99AC-A5DF-4DAA-8135-00C0DC5779AC}" dt="2021-07-06T22:06:39.976" v="1212" actId="26606"/>
          <ac:spMkLst>
            <pc:docMk/>
            <pc:sldMk cId="1262952093" sldId="260"/>
            <ac:spMk id="11" creationId="{E0CBAC23-2E3F-4A90-BA59-F8299F6A5439}"/>
          </ac:spMkLst>
        </pc:spChg>
        <pc:spChg chg="add">
          <ac:chgData name="vaidehi bafna" userId="8295e9414faaba2f" providerId="LiveId" clId="{ED8D99AC-A5DF-4DAA-8135-00C0DC5779AC}" dt="2021-07-06T22:07:12.304" v="1215" actId="26606"/>
          <ac:spMkLst>
            <pc:docMk/>
            <pc:sldMk cId="1262952093" sldId="260"/>
            <ac:spMk id="15" creationId="{35DB3719-6FDC-4E5D-891D-FF40B7300F64}"/>
          </ac:spMkLst>
        </pc:spChg>
        <pc:spChg chg="add mod">
          <ac:chgData name="vaidehi bafna" userId="8295e9414faaba2f" providerId="LiveId" clId="{ED8D99AC-A5DF-4DAA-8135-00C0DC5779AC}" dt="2021-07-06T22:09:47.464" v="1227" actId="208"/>
          <ac:spMkLst>
            <pc:docMk/>
            <pc:sldMk cId="1262952093" sldId="260"/>
            <ac:spMk id="16" creationId="{E0CBAC23-2E3F-4A90-BA59-F8299F6A5439}"/>
          </ac:spMkLst>
        </pc:spChg>
        <pc:graphicFrameChg chg="add del">
          <ac:chgData name="vaidehi bafna" userId="8295e9414faaba2f" providerId="LiveId" clId="{ED8D99AC-A5DF-4DAA-8135-00C0DC5779AC}" dt="2021-07-06T22:06:39.976" v="1212" actId="26606"/>
          <ac:graphicFrameMkLst>
            <pc:docMk/>
            <pc:sldMk cId="1262952093" sldId="260"/>
            <ac:graphicFrameMk id="5" creationId="{A390FF26-9359-4A7B-9EF2-8552AA9FF802}"/>
          </ac:graphicFrameMkLst>
        </pc:graphicFrameChg>
        <pc:graphicFrameChg chg="add del">
          <ac:chgData name="vaidehi bafna" userId="8295e9414faaba2f" providerId="LiveId" clId="{ED8D99AC-A5DF-4DAA-8135-00C0DC5779AC}" dt="2021-07-06T22:07:12.210" v="1214" actId="26606"/>
          <ac:graphicFrameMkLst>
            <pc:docMk/>
            <pc:sldMk cId="1262952093" sldId="260"/>
            <ac:graphicFrameMk id="13" creationId="{70999649-D309-4AC4-ABBF-4CFC5C4FEB19}"/>
          </ac:graphicFrameMkLst>
        </pc:graphicFrameChg>
        <pc:graphicFrameChg chg="add del mod">
          <ac:chgData name="vaidehi bafna" userId="8295e9414faaba2f" providerId="LiveId" clId="{ED8D99AC-A5DF-4DAA-8135-00C0DC5779AC}" dt="2021-07-06T22:11:48.138" v="1291" actId="21"/>
          <ac:graphicFrameMkLst>
            <pc:docMk/>
            <pc:sldMk cId="1262952093" sldId="260"/>
            <ac:graphicFrameMk id="17" creationId="{A390FF26-9359-4A7B-9EF2-8552AA9FF802}"/>
          </ac:graphicFrameMkLst>
        </pc:graphicFrameChg>
      </pc:sldChg>
      <pc:sldChg chg="addSp delSp modSp new del mod modClrScheme chgLayout">
        <pc:chgData name="vaidehi bafna" userId="8295e9414faaba2f" providerId="LiveId" clId="{ED8D99AC-A5DF-4DAA-8135-00C0DC5779AC}" dt="2021-07-06T22:16:25.616" v="1354" actId="47"/>
        <pc:sldMkLst>
          <pc:docMk/>
          <pc:sldMk cId="3198682752" sldId="261"/>
        </pc:sldMkLst>
        <pc:spChg chg="del mod ord">
          <ac:chgData name="vaidehi bafna" userId="8295e9414faaba2f" providerId="LiveId" clId="{ED8D99AC-A5DF-4DAA-8135-00C0DC5779AC}" dt="2021-07-06T21:31:39.548" v="657" actId="700"/>
          <ac:spMkLst>
            <pc:docMk/>
            <pc:sldMk cId="3198682752" sldId="261"/>
            <ac:spMk id="2" creationId="{9A6F706B-DA41-4071-8C9F-9D0AE534E33E}"/>
          </ac:spMkLst>
        </pc:spChg>
        <pc:spChg chg="del">
          <ac:chgData name="vaidehi bafna" userId="8295e9414faaba2f" providerId="LiveId" clId="{ED8D99AC-A5DF-4DAA-8135-00C0DC5779AC}" dt="2021-07-06T21:31:39.548" v="657" actId="700"/>
          <ac:spMkLst>
            <pc:docMk/>
            <pc:sldMk cId="3198682752" sldId="261"/>
            <ac:spMk id="3" creationId="{F7B11435-E5BE-4293-8D62-2499584E5641}"/>
          </ac:spMkLst>
        </pc:spChg>
        <pc:spChg chg="add mod ord">
          <ac:chgData name="vaidehi bafna" userId="8295e9414faaba2f" providerId="LiveId" clId="{ED8D99AC-A5DF-4DAA-8135-00C0DC5779AC}" dt="2021-07-06T21:31:45.894" v="662" actId="122"/>
          <ac:spMkLst>
            <pc:docMk/>
            <pc:sldMk cId="3198682752" sldId="261"/>
            <ac:spMk id="4" creationId="{DFF60309-B95C-4135-8359-0986EC3CFA34}"/>
          </ac:spMkLst>
        </pc:spChg>
      </pc:sldChg>
      <pc:sldChg chg="addSp delSp modSp new del mod modTransition setBg modAnim">
        <pc:chgData name="vaidehi bafna" userId="8295e9414faaba2f" providerId="LiveId" clId="{ED8D99AC-A5DF-4DAA-8135-00C0DC5779AC}" dt="2021-07-06T22:45:17.822" v="1974" actId="47"/>
        <pc:sldMkLst>
          <pc:docMk/>
          <pc:sldMk cId="50435813" sldId="262"/>
        </pc:sldMkLst>
        <pc:spChg chg="mod">
          <ac:chgData name="vaidehi bafna" userId="8295e9414faaba2f" providerId="LiveId" clId="{ED8D99AC-A5DF-4DAA-8135-00C0DC5779AC}" dt="2021-07-06T22:44:16.331" v="1938" actId="26606"/>
          <ac:spMkLst>
            <pc:docMk/>
            <pc:sldMk cId="50435813" sldId="262"/>
            <ac:spMk id="2" creationId="{EBFA26FD-E3C3-4615-A736-1BAB504D76D5}"/>
          </ac:spMkLst>
        </pc:spChg>
        <pc:spChg chg="del">
          <ac:chgData name="vaidehi bafna" userId="8295e9414faaba2f" providerId="LiveId" clId="{ED8D99AC-A5DF-4DAA-8135-00C0DC5779AC}" dt="2021-07-06T21:33:35.819" v="685" actId="478"/>
          <ac:spMkLst>
            <pc:docMk/>
            <pc:sldMk cId="50435813" sldId="262"/>
            <ac:spMk id="3" creationId="{EFA1D844-A547-4681-9AC8-6B538EF78BF4}"/>
          </ac:spMkLst>
        </pc:spChg>
        <pc:spChg chg="add del">
          <ac:chgData name="vaidehi bafna" userId="8295e9414faaba2f" providerId="LiveId" clId="{ED8D99AC-A5DF-4DAA-8135-00C0DC5779AC}" dt="2021-07-06T22:43:46.241" v="1935" actId="26606"/>
          <ac:spMkLst>
            <pc:docMk/>
            <pc:sldMk cId="50435813" sldId="262"/>
            <ac:spMk id="4" creationId="{731FE21B-2A45-4BF5-8B03-E12341988774}"/>
          </ac:spMkLst>
        </pc:spChg>
        <pc:spChg chg="add del">
          <ac:chgData name="vaidehi bafna" userId="8295e9414faaba2f" providerId="LiveId" clId="{ED8D99AC-A5DF-4DAA-8135-00C0DC5779AC}" dt="2021-07-06T22:43:46.241" v="1935" actId="26606"/>
          <ac:spMkLst>
            <pc:docMk/>
            <pc:sldMk cId="50435813" sldId="262"/>
            <ac:spMk id="6" creationId="{93A3D4BE-AF25-4F9A-9C29-1145CCE24A28}"/>
          </ac:spMkLst>
        </pc:spChg>
        <pc:spChg chg="add del">
          <ac:chgData name="vaidehi bafna" userId="8295e9414faaba2f" providerId="LiveId" clId="{ED8D99AC-A5DF-4DAA-8135-00C0DC5779AC}" dt="2021-07-06T22:43:46.241" v="1935" actId="26606"/>
          <ac:spMkLst>
            <pc:docMk/>
            <pc:sldMk cId="50435813" sldId="262"/>
            <ac:spMk id="7" creationId="{B26EE4FD-480F-42A5-9FEB-DA630457CFB7}"/>
          </ac:spMkLst>
        </pc:spChg>
        <pc:spChg chg="add del">
          <ac:chgData name="vaidehi bafna" userId="8295e9414faaba2f" providerId="LiveId" clId="{ED8D99AC-A5DF-4DAA-8135-00C0DC5779AC}" dt="2021-07-06T22:43:46.241" v="1935" actId="26606"/>
          <ac:spMkLst>
            <pc:docMk/>
            <pc:sldMk cId="50435813" sldId="262"/>
            <ac:spMk id="9" creationId="{A187062F-BE14-42FC-B06A-607DB23849C3}"/>
          </ac:spMkLst>
        </pc:spChg>
        <pc:spChg chg="add del">
          <ac:chgData name="vaidehi bafna" userId="8295e9414faaba2f" providerId="LiveId" clId="{ED8D99AC-A5DF-4DAA-8135-00C0DC5779AC}" dt="2021-07-06T22:43:46.241" v="1935" actId="26606"/>
          <ac:spMkLst>
            <pc:docMk/>
            <pc:sldMk cId="50435813" sldId="262"/>
            <ac:spMk id="13" creationId="{2DC5A94D-79ED-48F5-9DC5-96CBB507CEC8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14" creationId="{3D1BF60B-E590-4693-BEAD-F313B349098D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15" creationId="{30C35F7D-4CA2-402B-A0C0-9CDBAFC64774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19" creationId="{7325C94A-19C0-46FC-83D7-C1DE68E6ED3D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24" creationId="{E76BC201-FDF2-4EC8-AE2C-F276BCA45DA4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25" creationId="{B1C49587-3CA9-4A23-9F54-E221F488101E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30" creationId="{36614EA5-929C-486E-9F09-A8C1D6706C9B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31" creationId="{0207DE0B-6131-40D8-9279-D0D483939DA0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32" creationId="{3C9FFB57-BA9C-4BA6-A962-675E82C5FE9C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33" creationId="{937DEAAF-CAFF-4CCE-B853-20BB435C2441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34" creationId="{9F5892F4-6B8B-4BCA-933C-50F1D225703D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35" creationId="{5AF479DE-AC04-4FE5-9C91-48C4AD3C194F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36" creationId="{69803253-3FD8-4340-82A2-F1D6DDEBA123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39" creationId="{52934914-FB0B-4EBD-B190-56BFE8998B07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40" creationId="{C0B120C2-9636-4E19-9A67-B046C7F23FB8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41" creationId="{ABBE9C55-2E3F-489F-A786-ED06CFC56062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42" creationId="{CC385419-BA0B-42C4-8210-165BF9A1B1CE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47" creationId="{02705BDC-8FF3-4BEC-BFD2-553A18BC426E}"/>
          </ac:spMkLst>
        </pc:spChg>
        <pc:spChg chg="add del mod">
          <ac:chgData name="vaidehi bafna" userId="8295e9414faaba2f" providerId="LiveId" clId="{ED8D99AC-A5DF-4DAA-8135-00C0DC5779AC}" dt="2021-07-06T22:43:09.634" v="1933" actId="478"/>
          <ac:spMkLst>
            <pc:docMk/>
            <pc:sldMk cId="50435813" sldId="262"/>
            <ac:spMk id="48" creationId="{1385C076-6151-4A4E-8517-65F36A28E0E3}"/>
          </ac:spMkLst>
        </pc:spChg>
        <pc:spChg chg="add del">
          <ac:chgData name="vaidehi bafna" userId="8295e9414faaba2f" providerId="LiveId" clId="{ED8D99AC-A5DF-4DAA-8135-00C0DC5779AC}" dt="2021-07-06T22:44:16.331" v="1938" actId="26606"/>
          <ac:spMkLst>
            <pc:docMk/>
            <pc:sldMk cId="50435813" sldId="262"/>
            <ac:spMk id="102" creationId="{6AF4ABE2-381B-4B67-9C0F-27FFD64F7D91}"/>
          </ac:spMkLst>
        </pc:spChg>
        <pc:spChg chg="add del">
          <ac:chgData name="vaidehi bafna" userId="8295e9414faaba2f" providerId="LiveId" clId="{ED8D99AC-A5DF-4DAA-8135-00C0DC5779AC}" dt="2021-07-06T22:44:16.331" v="1938" actId="26606"/>
          <ac:spMkLst>
            <pc:docMk/>
            <pc:sldMk cId="50435813" sldId="262"/>
            <ac:spMk id="104" creationId="{4AA509EC-4C56-4A74-A517-3ECD04C3FC84}"/>
          </ac:spMkLst>
        </pc:spChg>
        <pc:spChg chg="add del mod">
          <ac:chgData name="vaidehi bafna" userId="8295e9414faaba2f" providerId="LiveId" clId="{ED8D99AC-A5DF-4DAA-8135-00C0DC5779AC}" dt="2021-07-06T22:44:27.722" v="1941"/>
          <ac:spMkLst>
            <pc:docMk/>
            <pc:sldMk cId="50435813" sldId="262"/>
            <ac:spMk id="105" creationId="{D6B334B0-36D9-40A4-82E8-A9D1F3EC7307}"/>
          </ac:spMkLst>
        </pc:spChg>
        <pc:spChg chg="add del">
          <ac:chgData name="vaidehi bafna" userId="8295e9414faaba2f" providerId="LiveId" clId="{ED8D99AC-A5DF-4DAA-8135-00C0DC5779AC}" dt="2021-07-06T22:44:16.331" v="1938" actId="26606"/>
          <ac:spMkLst>
            <pc:docMk/>
            <pc:sldMk cId="50435813" sldId="262"/>
            <ac:spMk id="106" creationId="{6FBC94C7-2F0E-4FBA-B442-0E0296AAA7E5}"/>
          </ac:spMkLst>
        </pc:spChg>
        <pc:spChg chg="add del">
          <ac:chgData name="vaidehi bafna" userId="8295e9414faaba2f" providerId="LiveId" clId="{ED8D99AC-A5DF-4DAA-8135-00C0DC5779AC}" dt="2021-07-06T22:44:16.331" v="1938" actId="26606"/>
          <ac:spMkLst>
            <pc:docMk/>
            <pc:sldMk cId="50435813" sldId="262"/>
            <ac:spMk id="108" creationId="{6CF43A2F-2E6F-44F4-A006-A10CF1DCBD61}"/>
          </ac:spMkLst>
        </pc:spChg>
        <pc:spChg chg="add del">
          <ac:chgData name="vaidehi bafna" userId="8295e9414faaba2f" providerId="LiveId" clId="{ED8D99AC-A5DF-4DAA-8135-00C0DC5779AC}" dt="2021-07-06T22:44:16.331" v="1938" actId="26606"/>
          <ac:spMkLst>
            <pc:docMk/>
            <pc:sldMk cId="50435813" sldId="262"/>
            <ac:spMk id="110" creationId="{F83DA5F0-0D4C-4E74-8A5C-F6CBD391F071}"/>
          </ac:spMkLst>
        </pc:spChg>
        <pc:spChg chg="add del">
          <ac:chgData name="vaidehi bafna" userId="8295e9414faaba2f" providerId="LiveId" clId="{ED8D99AC-A5DF-4DAA-8135-00C0DC5779AC}" dt="2021-07-06T22:44:16.331" v="1938" actId="26606"/>
          <ac:spMkLst>
            <pc:docMk/>
            <pc:sldMk cId="50435813" sldId="262"/>
            <ac:spMk id="112" creationId="{A7798713-AB3F-41E3-8CE3-1C1FBCF7CFD6}"/>
          </ac:spMkLst>
        </pc:spChg>
        <pc:picChg chg="add del mod">
          <ac:chgData name="vaidehi bafna" userId="8295e9414faaba2f" providerId="LiveId" clId="{ED8D99AC-A5DF-4DAA-8135-00C0DC5779AC}" dt="2021-07-06T22:44:18.774" v="1939" actId="478"/>
          <ac:picMkLst>
            <pc:docMk/>
            <pc:sldMk cId="50435813" sldId="262"/>
            <ac:picMk id="97" creationId="{5F74FC02-8992-4AFA-8912-E27A1010716F}"/>
          </ac:picMkLst>
        </pc:picChg>
        <pc:picChg chg="add mod">
          <ac:chgData name="vaidehi bafna" userId="8295e9414faaba2f" providerId="LiveId" clId="{ED8D99AC-A5DF-4DAA-8135-00C0DC5779AC}" dt="2021-07-06T22:44:49.937" v="1946" actId="14100"/>
          <ac:picMkLst>
            <pc:docMk/>
            <pc:sldMk cId="50435813" sldId="262"/>
            <ac:picMk id="107" creationId="{3FD8ED9B-1B16-48C3-B05E-59CFD3DD0967}"/>
          </ac:picMkLst>
        </pc:pic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5" creationId="{7C4FE453-EDBD-4A4B-8BF9-2A93B94A86E0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11" creationId="{4DF5BC7C-3E66-4838-9243-E8876E2D8AD9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16" creationId="{C38F3A0A-7ECB-48A9-B712-0B18DE55DDBA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21" creationId="{E053D876-6924-46D0-8923-C266BE096C94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38" creationId="{80931777-902B-44B5-A451-5F55439E8AB4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44" creationId="{2A668D25-7D75-4A41-B78E-6754C7C14A86}"/>
          </ac:cxnSpMkLst>
        </pc:cxnChg>
        <pc:cxnChg chg="add del mod">
          <ac:chgData name="vaidehi bafna" userId="8295e9414faaba2f" providerId="LiveId" clId="{ED8D99AC-A5DF-4DAA-8135-00C0DC5779AC}" dt="2021-07-06T21:49:22.761" v="1124" actId="478"/>
          <ac:cxnSpMkLst>
            <pc:docMk/>
            <pc:sldMk cId="50435813" sldId="262"/>
            <ac:cxnSpMk id="52" creationId="{D4787781-8AE0-44D9-B2D8-551B36F33B11}"/>
          </ac:cxnSpMkLst>
        </pc:cxnChg>
        <pc:cxnChg chg="add del mod">
          <ac:chgData name="vaidehi bafna" userId="8295e9414faaba2f" providerId="LiveId" clId="{ED8D99AC-A5DF-4DAA-8135-00C0DC5779AC}" dt="2021-07-06T21:49:46.095" v="1128" actId="478"/>
          <ac:cxnSpMkLst>
            <pc:docMk/>
            <pc:sldMk cId="50435813" sldId="262"/>
            <ac:cxnSpMk id="57" creationId="{33AEB774-E1D0-4D65-B1DD-122EE53CE0E8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61" creationId="{2389C083-2EB0-4552-81D3-9DC44D94DB61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65" creationId="{B2AD1A54-9FDC-4190-B483-4F1527EED003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68" creationId="{07D13E2C-BBCD-4182-ACFD-DA7EFE4D3ADE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73" creationId="{BE223B67-C7CB-46A0-80AD-4736E07E1506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79" creationId="{3FB0BCFA-6707-4366-A4D6-B9E11BE5C3E5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80" creationId="{F3E5B9F4-F987-4D67-AF68-3E6D375D237C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81" creationId="{7BEFA517-0EB5-4F46-808B-0A410FDFFF4D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82" creationId="{C430D43B-7C3B-44C3-8D98-69142E0DE5F2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83" creationId="{76B8DEB8-55EA-45D8-94FC-69F53AD809D4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84" creationId="{17C37A80-5158-40A1-BBBC-8FA8A50961AF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85" creationId="{1F01B149-93D5-4194-8B3C-22241B640D94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86" creationId="{01FC3AC5-1D7A-4358-B78B-75A763E3C8B2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87" creationId="{2E3D8EB5-5A69-4EEB-956F-CA6F259DE413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88" creationId="{A4948B26-4700-4FF6-834F-B466AE695403}"/>
          </ac:cxnSpMkLst>
        </pc:cxnChg>
        <pc:cxnChg chg="add del mod">
          <ac:chgData name="vaidehi bafna" userId="8295e9414faaba2f" providerId="LiveId" clId="{ED8D99AC-A5DF-4DAA-8135-00C0DC5779AC}" dt="2021-07-06T22:43:09.634" v="1933" actId="478"/>
          <ac:cxnSpMkLst>
            <pc:docMk/>
            <pc:sldMk cId="50435813" sldId="262"/>
            <ac:cxnSpMk id="90" creationId="{544910E6-0509-45A1-ACDB-1B3D531A4031}"/>
          </ac:cxnSpMkLst>
        </pc:cxnChg>
      </pc:sldChg>
      <pc:sldChg chg="delSp add del setBg delDesignElem">
        <pc:chgData name="vaidehi bafna" userId="8295e9414faaba2f" providerId="LiveId" clId="{ED8D99AC-A5DF-4DAA-8135-00C0DC5779AC}" dt="2021-07-06T22:10:36.595" v="1234" actId="47"/>
        <pc:sldMkLst>
          <pc:docMk/>
          <pc:sldMk cId="2962674767" sldId="263"/>
        </pc:sldMkLst>
        <pc:spChg chg="del">
          <ac:chgData name="vaidehi bafna" userId="8295e9414faaba2f" providerId="LiveId" clId="{ED8D99AC-A5DF-4DAA-8135-00C0DC5779AC}" dt="2021-07-06T22:10:26.327" v="1232"/>
          <ac:spMkLst>
            <pc:docMk/>
            <pc:sldMk cId="2962674767" sldId="263"/>
            <ac:spMk id="71" creationId="{DD38EE57-B708-47C9-A4A4-E25F09FAB029}"/>
          </ac:spMkLst>
        </pc:spChg>
        <pc:grpChg chg="del">
          <ac:chgData name="vaidehi bafna" userId="8295e9414faaba2f" providerId="LiveId" clId="{ED8D99AC-A5DF-4DAA-8135-00C0DC5779AC}" dt="2021-07-06T22:10:26.327" v="1232"/>
          <ac:grpSpMkLst>
            <pc:docMk/>
            <pc:sldMk cId="2962674767" sldId="263"/>
            <ac:grpSpMk id="73" creationId="{57A28182-58A5-4DBB-8F64-BD944BCA8154}"/>
          </ac:grpSpMkLst>
        </pc:grpChg>
      </pc:sldChg>
      <pc:sldChg chg="addSp delSp modSp add mod ord modTransition modAnim">
        <pc:chgData name="vaidehi bafna" userId="8295e9414faaba2f" providerId="LiveId" clId="{ED8D99AC-A5DF-4DAA-8135-00C0DC5779AC}" dt="2021-07-06T22:42:34.348" v="1930"/>
        <pc:sldMkLst>
          <pc:docMk/>
          <pc:sldMk cId="434539896" sldId="264"/>
        </pc:sldMkLst>
        <pc:spChg chg="mod">
          <ac:chgData name="vaidehi bafna" userId="8295e9414faaba2f" providerId="LiveId" clId="{ED8D99AC-A5DF-4DAA-8135-00C0DC5779AC}" dt="2021-07-06T22:10:47.298" v="1238" actId="20577"/>
          <ac:spMkLst>
            <pc:docMk/>
            <pc:sldMk cId="434539896" sldId="264"/>
            <ac:spMk id="2" creationId="{1EE678CB-5A2A-4B08-BEBD-F8CE3EBFCA6D}"/>
          </ac:spMkLst>
        </pc:spChg>
        <pc:spChg chg="del">
          <ac:chgData name="vaidehi bafna" userId="8295e9414faaba2f" providerId="LiveId" clId="{ED8D99AC-A5DF-4DAA-8135-00C0DC5779AC}" dt="2021-07-06T22:10:53.677" v="1239" actId="478"/>
          <ac:spMkLst>
            <pc:docMk/>
            <pc:sldMk cId="434539896" sldId="264"/>
            <ac:spMk id="3" creationId="{2D00ED94-661F-4145-8D79-66B0B2E4A5C3}"/>
          </ac:spMkLst>
        </pc:spChg>
        <pc:spChg chg="add del mod">
          <ac:chgData name="vaidehi bafna" userId="8295e9414faaba2f" providerId="LiveId" clId="{ED8D99AC-A5DF-4DAA-8135-00C0DC5779AC}" dt="2021-07-06T22:10:57.978" v="1240" actId="478"/>
          <ac:spMkLst>
            <pc:docMk/>
            <pc:sldMk cId="434539896" sldId="264"/>
            <ac:spMk id="5" creationId="{13899701-E62D-42AD-9B23-F4C24D9FB55F}"/>
          </ac:spMkLst>
        </pc:spChg>
        <pc:spChg chg="add mod">
          <ac:chgData name="vaidehi bafna" userId="8295e9414faaba2f" providerId="LiveId" clId="{ED8D99AC-A5DF-4DAA-8135-00C0DC5779AC}" dt="2021-07-06T22:11:38.241" v="1290"/>
          <ac:spMkLst>
            <pc:docMk/>
            <pc:sldMk cId="434539896" sldId="264"/>
            <ac:spMk id="17" creationId="{4CB70AE4-2E70-4DCD-B916-73FCCBD3EC0C}"/>
          </ac:spMkLst>
        </pc:spChg>
        <pc:spChg chg="add mod">
          <ac:chgData name="vaidehi bafna" userId="8295e9414faaba2f" providerId="LiveId" clId="{ED8D99AC-A5DF-4DAA-8135-00C0DC5779AC}" dt="2021-07-06T22:11:38.241" v="1290"/>
          <ac:spMkLst>
            <pc:docMk/>
            <pc:sldMk cId="434539896" sldId="264"/>
            <ac:spMk id="18" creationId="{4C735D85-A533-4CCA-B1DE-A721AA0EF967}"/>
          </ac:spMkLst>
        </pc:spChg>
        <pc:spChg chg="add mod">
          <ac:chgData name="vaidehi bafna" userId="8295e9414faaba2f" providerId="LiveId" clId="{ED8D99AC-A5DF-4DAA-8135-00C0DC5779AC}" dt="2021-07-06T22:11:38.241" v="1290"/>
          <ac:spMkLst>
            <pc:docMk/>
            <pc:sldMk cId="434539896" sldId="264"/>
            <ac:spMk id="19" creationId="{CA4CC415-EDCB-4B78-BB12-73E9D739F445}"/>
          </ac:spMkLst>
        </pc:spChg>
        <pc:spChg chg="add mod">
          <ac:chgData name="vaidehi bafna" userId="8295e9414faaba2f" providerId="LiveId" clId="{ED8D99AC-A5DF-4DAA-8135-00C0DC5779AC}" dt="2021-07-06T22:11:38.241" v="1290"/>
          <ac:spMkLst>
            <pc:docMk/>
            <pc:sldMk cId="434539896" sldId="264"/>
            <ac:spMk id="20" creationId="{F4DD27E2-F123-4153-8561-0653787101BD}"/>
          </ac:spMkLst>
        </pc:spChg>
        <pc:spChg chg="add mod">
          <ac:chgData name="vaidehi bafna" userId="8295e9414faaba2f" providerId="LiveId" clId="{ED8D99AC-A5DF-4DAA-8135-00C0DC5779AC}" dt="2021-07-06T22:11:38.241" v="1290"/>
          <ac:spMkLst>
            <pc:docMk/>
            <pc:sldMk cId="434539896" sldId="264"/>
            <ac:spMk id="21" creationId="{5ABBAA00-7879-475F-AA3D-2C00ED986FF0}"/>
          </ac:spMkLst>
        </pc:spChg>
        <pc:spChg chg="add mod">
          <ac:chgData name="vaidehi bafna" userId="8295e9414faaba2f" providerId="LiveId" clId="{ED8D99AC-A5DF-4DAA-8135-00C0DC5779AC}" dt="2021-07-06T22:11:38.241" v="1290"/>
          <ac:spMkLst>
            <pc:docMk/>
            <pc:sldMk cId="434539896" sldId="264"/>
            <ac:spMk id="22" creationId="{0D8A9D63-EDCF-4807-A07A-BCEB0CEDE397}"/>
          </ac:spMkLst>
        </pc:spChg>
        <pc:grpChg chg="add mod">
          <ac:chgData name="vaidehi bafna" userId="8295e9414faaba2f" providerId="LiveId" clId="{ED8D99AC-A5DF-4DAA-8135-00C0DC5779AC}" dt="2021-07-06T22:11:38.241" v="1290"/>
          <ac:grpSpMkLst>
            <pc:docMk/>
            <pc:sldMk cId="434539896" sldId="264"/>
            <ac:grpSpMk id="14" creationId="{DC3C64F3-7E95-460C-8176-800C7DB7D3D3}"/>
          </ac:grpSpMkLst>
        </pc:grpChg>
        <pc:grpChg chg="add mod">
          <ac:chgData name="vaidehi bafna" userId="8295e9414faaba2f" providerId="LiveId" clId="{ED8D99AC-A5DF-4DAA-8135-00C0DC5779AC}" dt="2021-07-06T22:11:38.241" v="1290"/>
          <ac:grpSpMkLst>
            <pc:docMk/>
            <pc:sldMk cId="434539896" sldId="264"/>
            <ac:grpSpMk id="15" creationId="{F3FE00F6-8236-4227-B710-815909A98E12}"/>
          </ac:grpSpMkLst>
        </pc:grpChg>
        <pc:grpChg chg="add mod">
          <ac:chgData name="vaidehi bafna" userId="8295e9414faaba2f" providerId="LiveId" clId="{ED8D99AC-A5DF-4DAA-8135-00C0DC5779AC}" dt="2021-07-06T22:11:38.241" v="1290"/>
          <ac:grpSpMkLst>
            <pc:docMk/>
            <pc:sldMk cId="434539896" sldId="264"/>
            <ac:grpSpMk id="16" creationId="{C2DED467-25C9-4F9C-A198-ACF6A81A47A5}"/>
          </ac:grpSpMkLst>
        </pc:grpChg>
        <pc:graphicFrameChg chg="add mod">
          <ac:chgData name="vaidehi bafna" userId="8295e9414faaba2f" providerId="LiveId" clId="{ED8D99AC-A5DF-4DAA-8135-00C0DC5779AC}" dt="2021-07-06T22:41:38.659" v="1922"/>
          <ac:graphicFrameMkLst>
            <pc:docMk/>
            <pc:sldMk cId="434539896" sldId="264"/>
            <ac:graphicFrameMk id="23" creationId="{CC600E8F-6F01-4684-B382-53F86F079400}"/>
          </ac:graphicFrameMkLst>
        </pc:graphicFrameChg>
        <pc:picChg chg="del">
          <ac:chgData name="vaidehi bafna" userId="8295e9414faaba2f" providerId="LiveId" clId="{ED8D99AC-A5DF-4DAA-8135-00C0DC5779AC}" dt="2021-07-06T22:11:00.064" v="1241" actId="478"/>
          <ac:picMkLst>
            <pc:docMk/>
            <pc:sldMk cId="434539896" sldId="264"/>
            <ac:picMk id="3074" creationId="{250524DE-1816-4A7C-A066-34CAFAC9CB4F}"/>
          </ac:picMkLst>
        </pc:picChg>
      </pc:sldChg>
      <pc:sldChg chg="addSp delSp modSp add mod ord modTransition">
        <pc:chgData name="vaidehi bafna" userId="8295e9414faaba2f" providerId="LiveId" clId="{ED8D99AC-A5DF-4DAA-8135-00C0DC5779AC}" dt="2021-07-06T22:51:22.410" v="1993" actId="26606"/>
        <pc:sldMkLst>
          <pc:docMk/>
          <pc:sldMk cId="1306313792" sldId="265"/>
        </pc:sldMkLst>
        <pc:spChg chg="mod">
          <ac:chgData name="vaidehi bafna" userId="8295e9414faaba2f" providerId="LiveId" clId="{ED8D99AC-A5DF-4DAA-8135-00C0DC5779AC}" dt="2021-07-06T22:51:22.410" v="1993" actId="26606"/>
          <ac:spMkLst>
            <pc:docMk/>
            <pc:sldMk cId="1306313792" sldId="265"/>
            <ac:spMk id="2" creationId="{1EE678CB-5A2A-4B08-BEBD-F8CE3EBFCA6D}"/>
          </ac:spMkLst>
        </pc:spChg>
        <pc:spChg chg="del">
          <ac:chgData name="vaidehi bafna" userId="8295e9414faaba2f" providerId="LiveId" clId="{ED8D99AC-A5DF-4DAA-8135-00C0DC5779AC}" dt="2021-07-06T22:16:06.186" v="1347" actId="478"/>
          <ac:spMkLst>
            <pc:docMk/>
            <pc:sldMk cId="1306313792" sldId="265"/>
            <ac:spMk id="3" creationId="{2D00ED94-661F-4145-8D79-66B0B2E4A5C3}"/>
          </ac:spMkLst>
        </pc:spChg>
        <pc:spChg chg="add del mod">
          <ac:chgData name="vaidehi bafna" userId="8295e9414faaba2f" providerId="LiveId" clId="{ED8D99AC-A5DF-4DAA-8135-00C0DC5779AC}" dt="2021-07-06T22:16:12.311" v="1348" actId="478"/>
          <ac:spMkLst>
            <pc:docMk/>
            <pc:sldMk cId="1306313792" sldId="265"/>
            <ac:spMk id="5" creationId="{C2595C27-0C6E-4399-BB83-2CB8B7613EF4}"/>
          </ac:spMkLst>
        </pc:spChg>
        <pc:spChg chg="del">
          <ac:chgData name="vaidehi bafna" userId="8295e9414faaba2f" providerId="LiveId" clId="{ED8D99AC-A5DF-4DAA-8135-00C0DC5779AC}" dt="2021-07-06T22:51:22.410" v="1993" actId="26606"/>
          <ac:spMkLst>
            <pc:docMk/>
            <pc:sldMk cId="1306313792" sldId="265"/>
            <ac:spMk id="71" creationId="{DD38EE57-B708-47C9-A4A4-E25F09FAB029}"/>
          </ac:spMkLst>
        </pc:spChg>
        <pc:spChg chg="add">
          <ac:chgData name="vaidehi bafna" userId="8295e9414faaba2f" providerId="LiveId" clId="{ED8D99AC-A5DF-4DAA-8135-00C0DC5779AC}" dt="2021-07-06T22:51:22.410" v="1993" actId="26606"/>
          <ac:spMkLst>
            <pc:docMk/>
            <pc:sldMk cId="1306313792" sldId="265"/>
            <ac:spMk id="83" creationId="{9C3EFD13-3CD8-4457-B029-DD736C9E9C02}"/>
          </ac:spMkLst>
        </pc:spChg>
        <pc:spChg chg="add">
          <ac:chgData name="vaidehi bafna" userId="8295e9414faaba2f" providerId="LiveId" clId="{ED8D99AC-A5DF-4DAA-8135-00C0DC5779AC}" dt="2021-07-06T22:51:22.410" v="1993" actId="26606"/>
          <ac:spMkLst>
            <pc:docMk/>
            <pc:sldMk cId="1306313792" sldId="265"/>
            <ac:spMk id="85" creationId="{AA9B61C3-6D3C-4B90-B343-810EC252B3E7}"/>
          </ac:spMkLst>
        </pc:spChg>
        <pc:spChg chg="add">
          <ac:chgData name="vaidehi bafna" userId="8295e9414faaba2f" providerId="LiveId" clId="{ED8D99AC-A5DF-4DAA-8135-00C0DC5779AC}" dt="2021-07-06T22:51:22.410" v="1993" actId="26606"/>
          <ac:spMkLst>
            <pc:docMk/>
            <pc:sldMk cId="1306313792" sldId="265"/>
            <ac:spMk id="87" creationId="{C1257FDB-F578-4AA9-844B-CF6CFA2FA3D9}"/>
          </ac:spMkLst>
        </pc:spChg>
        <pc:spChg chg="add">
          <ac:chgData name="vaidehi bafna" userId="8295e9414faaba2f" providerId="LiveId" clId="{ED8D99AC-A5DF-4DAA-8135-00C0DC5779AC}" dt="2021-07-06T22:51:22.410" v="1993" actId="26606"/>
          <ac:spMkLst>
            <pc:docMk/>
            <pc:sldMk cId="1306313792" sldId="265"/>
            <ac:spMk id="89" creationId="{9999F923-F60C-4033-A0C7-BA36D1A44173}"/>
          </ac:spMkLst>
        </pc:spChg>
        <pc:spChg chg="add">
          <ac:chgData name="vaidehi bafna" userId="8295e9414faaba2f" providerId="LiveId" clId="{ED8D99AC-A5DF-4DAA-8135-00C0DC5779AC}" dt="2021-07-06T22:51:22.410" v="1993" actId="26606"/>
          <ac:spMkLst>
            <pc:docMk/>
            <pc:sldMk cId="1306313792" sldId="265"/>
            <ac:spMk id="91" creationId="{F8C27FAF-AD0A-489C-A7B5-16CBFBB067EA}"/>
          </ac:spMkLst>
        </pc:spChg>
        <pc:spChg chg="add">
          <ac:chgData name="vaidehi bafna" userId="8295e9414faaba2f" providerId="LiveId" clId="{ED8D99AC-A5DF-4DAA-8135-00C0DC5779AC}" dt="2021-07-06T22:51:22.410" v="1993" actId="26606"/>
          <ac:spMkLst>
            <pc:docMk/>
            <pc:sldMk cId="1306313792" sldId="265"/>
            <ac:spMk id="93" creationId="{583B1E3E-6E8E-4E48-9EA6-56F1E306AA4B}"/>
          </ac:spMkLst>
        </pc:spChg>
        <pc:grpChg chg="del">
          <ac:chgData name="vaidehi bafna" userId="8295e9414faaba2f" providerId="LiveId" clId="{ED8D99AC-A5DF-4DAA-8135-00C0DC5779AC}" dt="2021-07-06T22:51:22.410" v="1993" actId="26606"/>
          <ac:grpSpMkLst>
            <pc:docMk/>
            <pc:sldMk cId="1306313792" sldId="265"/>
            <ac:grpSpMk id="73" creationId="{57A28182-58A5-4DBB-8F64-BD944BCA8154}"/>
          </ac:grpSpMkLst>
        </pc:grpChg>
        <pc:picChg chg="del">
          <ac:chgData name="vaidehi bafna" userId="8295e9414faaba2f" providerId="LiveId" clId="{ED8D99AC-A5DF-4DAA-8135-00C0DC5779AC}" dt="2021-07-06T22:16:14.291" v="1349" actId="478"/>
          <ac:picMkLst>
            <pc:docMk/>
            <pc:sldMk cId="1306313792" sldId="265"/>
            <ac:picMk id="3074" creationId="{250524DE-1816-4A7C-A066-34CAFAC9CB4F}"/>
          </ac:picMkLst>
        </pc:picChg>
      </pc:sldChg>
      <pc:sldChg chg="addSp delSp modSp add mod modTransition modAnim">
        <pc:chgData name="vaidehi bafna" userId="8295e9414faaba2f" providerId="LiveId" clId="{ED8D99AC-A5DF-4DAA-8135-00C0DC5779AC}" dt="2021-07-06T22:42:34.348" v="1930"/>
        <pc:sldMkLst>
          <pc:docMk/>
          <pc:sldMk cId="627948585" sldId="266"/>
        </pc:sldMkLst>
        <pc:spChg chg="add mod">
          <ac:chgData name="vaidehi bafna" userId="8295e9414faaba2f" providerId="LiveId" clId="{ED8D99AC-A5DF-4DAA-8135-00C0DC5779AC}" dt="2021-07-06T22:34:23.823" v="1861" actId="1076"/>
          <ac:spMkLst>
            <pc:docMk/>
            <pc:sldMk cId="627948585" sldId="266"/>
            <ac:spMk id="6" creationId="{EB4CC8F3-39A7-41A3-89DA-296C77A7861A}"/>
          </ac:spMkLst>
        </pc:spChg>
        <pc:spChg chg="add mod">
          <ac:chgData name="vaidehi bafna" userId="8295e9414faaba2f" providerId="LiveId" clId="{ED8D99AC-A5DF-4DAA-8135-00C0DC5779AC}" dt="2021-07-06T22:37:05.893" v="1903" actId="1076"/>
          <ac:spMkLst>
            <pc:docMk/>
            <pc:sldMk cId="627948585" sldId="266"/>
            <ac:spMk id="7" creationId="{763F318F-26F2-402B-B393-74FAC6B3A8E1}"/>
          </ac:spMkLst>
        </pc:spChg>
        <pc:spChg chg="del mod topLvl">
          <ac:chgData name="vaidehi bafna" userId="8295e9414faaba2f" providerId="LiveId" clId="{ED8D99AC-A5DF-4DAA-8135-00C0DC5779AC}" dt="2021-07-06T22:31:21.252" v="1782" actId="478"/>
          <ac:spMkLst>
            <pc:docMk/>
            <pc:sldMk cId="627948585" sldId="266"/>
            <ac:spMk id="10" creationId="{AAA86A73-553C-49E3-8E63-6C7CD24EB465}"/>
          </ac:spMkLst>
        </pc:spChg>
        <pc:spChg chg="mod">
          <ac:chgData name="vaidehi bafna" userId="8295e9414faaba2f" providerId="LiveId" clId="{ED8D99AC-A5DF-4DAA-8135-00C0DC5779AC}" dt="2021-07-06T22:33:30.366" v="1849" actId="20577"/>
          <ac:spMkLst>
            <pc:docMk/>
            <pc:sldMk cId="627948585" sldId="266"/>
            <ac:spMk id="14" creationId="{FC9F05C9-A364-4E32-8607-72473D37D6D6}"/>
          </ac:spMkLst>
        </pc:spChg>
        <pc:spChg chg="mod">
          <ac:chgData name="vaidehi bafna" userId="8295e9414faaba2f" providerId="LiveId" clId="{ED8D99AC-A5DF-4DAA-8135-00C0DC5779AC}" dt="2021-07-06T22:37:00.477" v="1902" actId="1076"/>
          <ac:spMkLst>
            <pc:docMk/>
            <pc:sldMk cId="627948585" sldId="266"/>
            <ac:spMk id="21" creationId="{85354621-1CA0-453B-A433-82174CDF0D5E}"/>
          </ac:spMkLst>
        </pc:spChg>
        <pc:grpChg chg="del mod">
          <ac:chgData name="vaidehi bafna" userId="8295e9414faaba2f" providerId="LiveId" clId="{ED8D99AC-A5DF-4DAA-8135-00C0DC5779AC}" dt="2021-07-06T22:31:21.252" v="1782" actId="478"/>
          <ac:grpSpMkLst>
            <pc:docMk/>
            <pc:sldMk cId="627948585" sldId="266"/>
            <ac:grpSpMk id="15" creationId="{F0B95992-BB8C-42C2-BB3F-626AD1DFACE9}"/>
          </ac:grpSpMkLst>
        </pc:grpChg>
        <pc:picChg chg="mod topLvl">
          <ac:chgData name="vaidehi bafna" userId="8295e9414faaba2f" providerId="LiveId" clId="{ED8D99AC-A5DF-4DAA-8135-00C0DC5779AC}" dt="2021-07-06T22:34:12.903" v="1859" actId="1076"/>
          <ac:picMkLst>
            <pc:docMk/>
            <pc:sldMk cId="627948585" sldId="266"/>
            <ac:picMk id="1026" creationId="{A6C77883-0769-4D5E-B32D-611BC1E1DED0}"/>
          </ac:picMkLst>
        </pc:picChg>
        <pc:cxnChg chg="add del mod">
          <ac:chgData name="vaidehi bafna" userId="8295e9414faaba2f" providerId="LiveId" clId="{ED8D99AC-A5DF-4DAA-8135-00C0DC5779AC}" dt="2021-07-06T22:31:24.502" v="1783" actId="478"/>
          <ac:cxnSpMkLst>
            <pc:docMk/>
            <pc:sldMk cId="627948585" sldId="266"/>
            <ac:cxnSpMk id="4" creationId="{F8518DB7-EC9D-4BDD-A6F6-3A4B0781545E}"/>
          </ac:cxnSpMkLst>
        </pc:cxnChg>
      </pc:sldChg>
      <pc:sldChg chg="add del">
        <pc:chgData name="vaidehi bafna" userId="8295e9414faaba2f" providerId="LiveId" clId="{ED8D99AC-A5DF-4DAA-8135-00C0DC5779AC}" dt="2021-07-06T23:00:12.533" v="2097" actId="47"/>
        <pc:sldMkLst>
          <pc:docMk/>
          <pc:sldMk cId="2554767680" sldId="267"/>
        </pc:sldMkLst>
      </pc:sldChg>
      <pc:sldChg chg="addSp delSp modSp add del mod">
        <pc:chgData name="vaidehi bafna" userId="8295e9414faaba2f" providerId="LiveId" clId="{ED8D99AC-A5DF-4DAA-8135-00C0DC5779AC}" dt="2021-07-06T22:46:17.403" v="1980" actId="2696"/>
        <pc:sldMkLst>
          <pc:docMk/>
          <pc:sldMk cId="91181703" sldId="268"/>
        </pc:sldMkLst>
        <pc:spChg chg="mod">
          <ac:chgData name="vaidehi bafna" userId="8295e9414faaba2f" providerId="LiveId" clId="{ED8D99AC-A5DF-4DAA-8135-00C0DC5779AC}" dt="2021-07-06T22:45:10.033" v="1971" actId="20577"/>
          <ac:spMkLst>
            <pc:docMk/>
            <pc:sldMk cId="91181703" sldId="268"/>
            <ac:spMk id="2" creationId="{1EE678CB-5A2A-4B08-BEBD-F8CE3EBFCA6D}"/>
          </ac:spMkLst>
        </pc:spChg>
        <pc:spChg chg="del">
          <ac:chgData name="vaidehi bafna" userId="8295e9414faaba2f" providerId="LiveId" clId="{ED8D99AC-A5DF-4DAA-8135-00C0DC5779AC}" dt="2021-07-06T22:45:15.412" v="1973" actId="478"/>
          <ac:spMkLst>
            <pc:docMk/>
            <pc:sldMk cId="91181703" sldId="268"/>
            <ac:spMk id="3" creationId="{2D00ED94-661F-4145-8D79-66B0B2E4A5C3}"/>
          </ac:spMkLst>
        </pc:spChg>
        <pc:spChg chg="add del mod">
          <ac:chgData name="vaidehi bafna" userId="8295e9414faaba2f" providerId="LiveId" clId="{ED8D99AC-A5DF-4DAA-8135-00C0DC5779AC}" dt="2021-07-06T22:45:28.613" v="1975" actId="478"/>
          <ac:spMkLst>
            <pc:docMk/>
            <pc:sldMk cId="91181703" sldId="268"/>
            <ac:spMk id="5" creationId="{0288B3B6-00BF-4A4F-8ABB-BB46D1C904EB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16" creationId="{F4202BA8-C836-43D7-B7E7-29CE7702A232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17" creationId="{DB1605C6-D594-4D43-975D-7036FDC6C3C5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19" creationId="{5B98D192-5E2E-4D0B-8E2A-D5F668051307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21" creationId="{916DD1FF-4C99-4F4D-9F80-3476F2C474A8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22" creationId="{1145CFC7-D16C-4A33-9AFB-34E8F7E53401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23" creationId="{CBF8F09B-E324-4802-939A-05E388B33C10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24" creationId="{41E988E5-B774-4DCB-99CB-49F33D84D21D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25" creationId="{7E44F33C-F1F4-435C-9865-263EC3731274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26" creationId="{03612356-57E8-4D2E-B30D-AC7EB7285F72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27" creationId="{014D8021-38AE-480C-9C56-BDA42613BFC0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28" creationId="{DAD28535-677A-4AF9-90C5-3D15B5EDBCB9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29" creationId="{6A1A985F-0367-47AD-A01D-251BEA6881E9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31" creationId="{7B1CAFBA-78A9-4BF2-841C-77A676C09140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32" creationId="{23D15DB4-89CE-4CA7-9628-169696C2DEE1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33" creationId="{EF0BB92B-8C4B-4248-9B7B-16B6B5B5160E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34" creationId="{7AC5B0BF-F362-436F-9F40-4DE1C1CFC72E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36" creationId="{0018671C-F7A2-4271-A673-20FBDB543862}"/>
          </ac:spMkLst>
        </pc:spChg>
        <pc:spChg chg="add del mod">
          <ac:chgData name="vaidehi bafna" userId="8295e9414faaba2f" providerId="LiveId" clId="{ED8D99AC-A5DF-4DAA-8135-00C0DC5779AC}" dt="2021-07-06T22:45:37.087" v="1977"/>
          <ac:spMkLst>
            <pc:docMk/>
            <pc:sldMk cId="91181703" sldId="268"/>
            <ac:spMk id="37" creationId="{DBAFF531-8D5B-403A-BA45-5D2D459A7EBC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55" creationId="{DAA8A52C-6DEE-4B0E-BCB8-86FB2665FB1D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56" creationId="{35425167-F3A8-49E3-81C6-60056E3DCFD0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58" creationId="{ACB4ED88-01C3-4FC0-8B9F-AF71D3EA1967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60" creationId="{DD22519E-6134-4AA2-9B99-B8D36FF7069C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61" creationId="{59C33E24-4EBD-49FC-8582-DF6E683DAD25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62" creationId="{742BCFD9-D2C0-43DA-A228-BE87EE44A880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63" creationId="{C98516AF-0EEF-47D6-81C0-5319E52CFFF3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64" creationId="{945B2706-E5DC-4232-A890-13A203C2A283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65" creationId="{BC3F13C1-0472-4D8C-89C1-F11CAC673B40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66" creationId="{298724CC-3497-4520-9C1E-62E9664FA031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67" creationId="{B6912ADC-6BF7-496B-BAF6-FE7F5DCC40CF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68" creationId="{ECF8AC5B-AD3A-4657-AB0C-E908D2BABD48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70" creationId="{4035763E-8CB6-4743-89FC-207F1D865186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71" creationId="{0BE20D07-0565-44EF-9895-6AD50F8FB8BF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72" creationId="{A6279EF7-F54D-45B4-AE50-1D22E06822ED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73" creationId="{22F6B781-B3E9-4195-BB6B-C1BD70F21F55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75" creationId="{6597316A-9492-43DF-8913-B8D3B0EEC458}"/>
          </ac:spMkLst>
        </pc:spChg>
        <pc:spChg chg="add mod">
          <ac:chgData name="vaidehi bafna" userId="8295e9414faaba2f" providerId="LiveId" clId="{ED8D99AC-A5DF-4DAA-8135-00C0DC5779AC}" dt="2021-07-06T22:45:42.541" v="1979" actId="1076"/>
          <ac:spMkLst>
            <pc:docMk/>
            <pc:sldMk cId="91181703" sldId="268"/>
            <ac:spMk id="76" creationId="{9D177647-C5D2-4FC7-9C3A-89D84BE29233}"/>
          </ac:spMkLst>
        </pc:spChg>
        <pc:picChg chg="del">
          <ac:chgData name="vaidehi bafna" userId="8295e9414faaba2f" providerId="LiveId" clId="{ED8D99AC-A5DF-4DAA-8135-00C0DC5779AC}" dt="2021-07-06T22:45:11.976" v="1972" actId="478"/>
          <ac:picMkLst>
            <pc:docMk/>
            <pc:sldMk cId="91181703" sldId="268"/>
            <ac:picMk id="3074" creationId="{250524DE-1816-4A7C-A066-34CAFAC9CB4F}"/>
          </ac:picMkLst>
        </pc:pic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14" creationId="{E39CEE24-F9FB-4486-8C66-D0F5C1B50957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15" creationId="{B5C332CC-BB11-46A7-A75F-C0060078BC9F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18" creationId="{16A3F3D5-9E95-48F4-8677-782E33D05E8E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20" creationId="{035C3ECD-C70E-4C32-B8B6-9BE2DCD53814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30" creationId="{793C8203-B38F-4FE8-89DB-188F6D9174DC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35" creationId="{11B7E914-EDAC-48C8-A7CE-10B71EDF7F76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38" creationId="{41E55FC8-22B5-4932-BB4F-F90B4C87335B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39" creationId="{382E71AE-B0A7-4C60-BDE2-83C087E55A7C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40" creationId="{6EC12C92-82BD-4C83-B0C3-259E573E0B77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41" creationId="{F72B33D8-5BD6-43EA-9464-FE7BA1DDFC38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42" creationId="{1F248FC8-129F-46B6-A3C3-DF3122702492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43" creationId="{26ED65BB-46A6-41C5-A285-16367EAF09EF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44" creationId="{4E97C750-1DB8-4C25-9BC9-EA905EFDF91A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45" creationId="{63615BF6-17AF-474B-B84D-11CFBC0282D9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46" creationId="{E409635F-B1CD-45FA-BA95-E360423E1ABD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47" creationId="{6B83475B-E805-4488-B6D9-6833C6541E28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48" creationId="{AF301907-7B9C-4642-AC75-D3C53F6E1C65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49" creationId="{6523831D-3271-4C53-AC21-69D3EC3F0296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50" creationId="{CF30D19F-8AD1-451C-AA40-EA7A4B5BF4CE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51" creationId="{C6A073F3-D1A0-43CF-A9DE-085CF450CD5B}"/>
          </ac:cxnSpMkLst>
        </pc:cxnChg>
        <pc:cxnChg chg="add del mod">
          <ac:chgData name="vaidehi bafna" userId="8295e9414faaba2f" providerId="LiveId" clId="{ED8D99AC-A5DF-4DAA-8135-00C0DC5779AC}" dt="2021-07-06T22:45:37.087" v="1977"/>
          <ac:cxnSpMkLst>
            <pc:docMk/>
            <pc:sldMk cId="91181703" sldId="268"/>
            <ac:cxnSpMk id="52" creationId="{71BBC169-4444-4D98-B6C9-D4E87CED6FC9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53" creationId="{38229A3A-C8F8-4867-BA37-C106D255EED9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54" creationId="{D99C950C-98CC-496C-87D2-D1CA22BBE98A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57" creationId="{0822458E-6EB6-4C94-98CC-225C380CFB4B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59" creationId="{6893FF3E-9384-4B60-AEF9-D8A1E4691E59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69" creationId="{90A32514-180C-49A0-9F5F-8BDD42BC1CF3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74" creationId="{20C0A4AB-B0BA-42D5-83FA-B5827FD429F2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77" creationId="{6BB04485-3688-43E8-B448-A4EE4D2E961A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78" creationId="{23AC155B-CF2C-43D8-9198-CC83FDE559DC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79" creationId="{E8161317-2878-4920-A213-F94AF7E2EB7A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80" creationId="{0D464E26-6F8F-443E-BC0C-8C369BC48E94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81" creationId="{F383B9BA-4202-4EB4-8BC0-2F0FAA7358F5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82" creationId="{23242483-D8F3-4A8A-888F-888382B39BB5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83" creationId="{70ADE6B2-8804-4046-832D-96FD22705101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84" creationId="{FD3E069B-39DF-4D3A-B07D-780C76243508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85" creationId="{247C8298-E4AE-4590-B292-9211BF62E559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86" creationId="{D4DF5F08-F2DD-4078-82C3-E27E7632D540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87" creationId="{9A60C211-F8FE-4E3F-A30B-DE33717335AA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88" creationId="{D7C99FB7-B854-4311-95A2-FD2E27CBAA07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89" creationId="{A9C920A6-92B2-4EF6-9A3C-2449D42FF6FC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90" creationId="{BB70ABC2-A987-40BE-A14A-51897A104C07}"/>
          </ac:cxnSpMkLst>
        </pc:cxnChg>
        <pc:cxnChg chg="add mod">
          <ac:chgData name="vaidehi bafna" userId="8295e9414faaba2f" providerId="LiveId" clId="{ED8D99AC-A5DF-4DAA-8135-00C0DC5779AC}" dt="2021-07-06T22:45:42.541" v="1979" actId="1076"/>
          <ac:cxnSpMkLst>
            <pc:docMk/>
            <pc:sldMk cId="91181703" sldId="268"/>
            <ac:cxnSpMk id="91" creationId="{A290643D-6F01-49BB-8E5D-3304E771EACE}"/>
          </ac:cxnSpMkLst>
        </pc:cxnChg>
      </pc:sldChg>
      <pc:sldChg chg="addSp delSp modSp add del mod">
        <pc:chgData name="vaidehi bafna" userId="8295e9414faaba2f" providerId="LiveId" clId="{ED8D99AC-A5DF-4DAA-8135-00C0DC5779AC}" dt="2021-07-06T22:52:01.081" v="1995" actId="47"/>
        <pc:sldMkLst>
          <pc:docMk/>
          <pc:sldMk cId="1546409843" sldId="268"/>
        </pc:sldMkLst>
        <pc:spChg chg="mod">
          <ac:chgData name="vaidehi bafna" userId="8295e9414faaba2f" providerId="LiveId" clId="{ED8D99AC-A5DF-4DAA-8135-00C0DC5779AC}" dt="2021-07-06T22:46:46.982" v="1984" actId="26606"/>
          <ac:spMkLst>
            <pc:docMk/>
            <pc:sldMk cId="1546409843" sldId="268"/>
            <ac:spMk id="2" creationId="{1EE678CB-5A2A-4B08-BEBD-F8CE3EBFCA6D}"/>
          </ac:spMkLst>
        </pc:spChg>
        <pc:spChg chg="del mod">
          <ac:chgData name="vaidehi bafna" userId="8295e9414faaba2f" providerId="LiveId" clId="{ED8D99AC-A5DF-4DAA-8135-00C0DC5779AC}" dt="2021-07-06T22:46:54.294" v="1985" actId="478"/>
          <ac:spMkLst>
            <pc:docMk/>
            <pc:sldMk cId="1546409843" sldId="268"/>
            <ac:spMk id="3" creationId="{2D00ED94-661F-4145-8D79-66B0B2E4A5C3}"/>
          </ac:spMkLst>
        </pc:spChg>
        <pc:spChg chg="add del mod">
          <ac:chgData name="vaidehi bafna" userId="8295e9414faaba2f" providerId="LiveId" clId="{ED8D99AC-A5DF-4DAA-8135-00C0DC5779AC}" dt="2021-07-06T22:46:56.383" v="1986" actId="478"/>
          <ac:spMkLst>
            <pc:docMk/>
            <pc:sldMk cId="1546409843" sldId="268"/>
            <ac:spMk id="5" creationId="{898573C0-FBC8-487A-8748-11C1EEF75E22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21" creationId="{C6809A7B-0D57-40BE-BFF4-EE7674880610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22" creationId="{33ADA4DF-0C99-49EF-BB20-7405DDB7EBAC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24" creationId="{955187B4-E592-47C2-A565-91466329B259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26" creationId="{EEEAAB52-6936-4E13-8A46-3BACF736A1D6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27" creationId="{34115F97-E61E-4147-A749-669283F4EBA1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28" creationId="{97F648E5-CC93-45D7-9203-15C321818E17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29" creationId="{4CF05291-57EF-4784-9934-8248103B1E86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30" creationId="{9A88AE6D-F53F-491C-88B4-C30BAD4E6B20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31" creationId="{B4F5A4CC-537C-45CB-84FA-35A23CA6AC45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32" creationId="{F4F1E51F-9C05-45A9-A820-BE63D381DAE5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33" creationId="{3B130239-6150-4B93-A35E-F2D2491193AA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34" creationId="{0D995C8C-EBF5-4273-8259-B86029BC8122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36" creationId="{466C58FC-275F-48B2-83AC-D1CB71F2EAF5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37" creationId="{8AF3801D-7EEE-495E-8964-C5A17E161144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38" creationId="{2640FC9D-8868-4E05-BFDB-1C45BA1174EB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39" creationId="{19EB2ADB-AA5D-4D5D-820F-F73106F563DF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41" creationId="{0FEA0E24-781E-48AD-9A40-F05C739FB5CD}"/>
          </ac:spMkLst>
        </pc:spChg>
        <pc:spChg chg="add del mod">
          <ac:chgData name="vaidehi bafna" userId="8295e9414faaba2f" providerId="LiveId" clId="{ED8D99AC-A5DF-4DAA-8135-00C0DC5779AC}" dt="2021-07-06T22:51:00.915" v="1992"/>
          <ac:spMkLst>
            <pc:docMk/>
            <pc:sldMk cId="1546409843" sldId="268"/>
            <ac:spMk id="42" creationId="{9E7376D3-907E-4233-8033-F04C095236B7}"/>
          </ac:spMkLst>
        </pc:spChg>
        <pc:spChg chg="add">
          <ac:chgData name="vaidehi bafna" userId="8295e9414faaba2f" providerId="LiveId" clId="{ED8D99AC-A5DF-4DAA-8135-00C0DC5779AC}" dt="2021-07-06T22:46:46.982" v="1984" actId="26606"/>
          <ac:spMkLst>
            <pc:docMk/>
            <pc:sldMk cId="1546409843" sldId="268"/>
            <ac:spMk id="83" creationId="{C2F4CBFA-B385-4B16-B63B-29D40EBF7357}"/>
          </ac:spMkLst>
        </pc:spChg>
        <pc:spChg chg="del">
          <ac:chgData name="vaidehi bafna" userId="8295e9414faaba2f" providerId="LiveId" clId="{ED8D99AC-A5DF-4DAA-8135-00C0DC5779AC}" dt="2021-07-06T22:46:46.982" v="1984" actId="26606"/>
          <ac:spMkLst>
            <pc:docMk/>
            <pc:sldMk cId="1546409843" sldId="268"/>
            <ac:spMk id="135" creationId="{DD38EE57-B708-47C9-A4A4-E25F09FAB029}"/>
          </ac:spMkLst>
        </pc:spChg>
        <pc:grpChg chg="add del">
          <ac:chgData name="vaidehi bafna" userId="8295e9414faaba2f" providerId="LiveId" clId="{ED8D99AC-A5DF-4DAA-8135-00C0DC5779AC}" dt="2021-07-06T22:50:58.684" v="1990" actId="478"/>
          <ac:grpSpMkLst>
            <pc:docMk/>
            <pc:sldMk cId="1546409843" sldId="268"/>
            <ac:grpSpMk id="85" creationId="{F698CE04-5039-4B4D-B676-5DDF9467EA20}"/>
          </ac:grpSpMkLst>
        </pc:grpChg>
        <pc:grpChg chg="del">
          <ac:chgData name="vaidehi bafna" userId="8295e9414faaba2f" providerId="LiveId" clId="{ED8D99AC-A5DF-4DAA-8135-00C0DC5779AC}" dt="2021-07-06T22:46:46.982" v="1984" actId="26606"/>
          <ac:grpSpMkLst>
            <pc:docMk/>
            <pc:sldMk cId="1546409843" sldId="268"/>
            <ac:grpSpMk id="137" creationId="{57A28182-58A5-4DBB-8F64-BD944BCA8154}"/>
          </ac:grpSpMkLst>
        </pc:grpChg>
        <pc:picChg chg="del mod">
          <ac:chgData name="vaidehi bafna" userId="8295e9414faaba2f" providerId="LiveId" clId="{ED8D99AC-A5DF-4DAA-8135-00C0DC5779AC}" dt="2021-07-06T22:46:35.852" v="1983" actId="478"/>
          <ac:picMkLst>
            <pc:docMk/>
            <pc:sldMk cId="1546409843" sldId="268"/>
            <ac:picMk id="3074" creationId="{250524DE-1816-4A7C-A066-34CAFAC9CB4F}"/>
          </ac:picMkLst>
        </pc:pic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19" creationId="{3F0083C7-802D-4D35-AF3C-1FE02CE4C4DF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20" creationId="{312B1678-3B16-4BD5-9511-4513164B77EA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23" creationId="{DB4E0DFE-85DA-4884-92B6-C6881D09AA17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25" creationId="{76EC2A96-E6C1-47EE-B54F-423BE66C88BF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35" creationId="{0715157B-3F28-4298-B61C-10F501929378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40" creationId="{E1B1F29E-6B5A-4AE9-85C2-4CB48B3A72DC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43" creationId="{3310F344-14E8-42A6-ADEC-532AA2C826DF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44" creationId="{D6AD4A44-54D1-4FB3-A39B-555E6C400588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45" creationId="{31F7B1AF-2249-4DA3-BBE2-327C681FBCAC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46" creationId="{07A91A2E-1228-41D0-B32C-92CF3A2C266C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47" creationId="{14FB1E39-DE91-4EA7-9441-38C1B478FB9C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48" creationId="{A8AF89C6-E6AC-4267-97D4-AFC3AB98D6C5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49" creationId="{7D739E19-01C9-4835-A01A-2FC049FC9B39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50" creationId="{A3A523C7-CAD1-4D57-8060-0B7D26A2F8FA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51" creationId="{8DB3C037-9C5F-4EC8-A0E0-922671B2FA0B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52" creationId="{3615FFF7-0C15-49DB-B825-525B1FB5A9AC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53" creationId="{DE996656-6E3C-4271-A656-A29E9DC8D5FC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54" creationId="{891E77D0-DDA7-47EE-A1C6-4B29EDBB9D5D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55" creationId="{DC9F3122-FDAD-4EEE-8FE0-5E8879E2B756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56" creationId="{DA9B8434-E217-4355-A285-A8841A67E91C}"/>
          </ac:cxnSpMkLst>
        </pc:cxnChg>
        <pc:cxnChg chg="add del mod">
          <ac:chgData name="vaidehi bafna" userId="8295e9414faaba2f" providerId="LiveId" clId="{ED8D99AC-A5DF-4DAA-8135-00C0DC5779AC}" dt="2021-07-06T22:51:00.915" v="1992"/>
          <ac:cxnSpMkLst>
            <pc:docMk/>
            <pc:sldMk cId="1546409843" sldId="268"/>
            <ac:cxnSpMk id="57" creationId="{BDDA41B7-808C-4E71-AB4E-46480B2287FA}"/>
          </ac:cxnSpMkLst>
        </pc:cxnChg>
      </pc:sldChg>
      <pc:sldChg chg="addSp delSp modSp add mod">
        <pc:chgData name="vaidehi bafna" userId="8295e9414faaba2f" providerId="LiveId" clId="{ED8D99AC-A5DF-4DAA-8135-00C0DC5779AC}" dt="2021-07-06T22:59:54.347" v="2096" actId="208"/>
        <pc:sldMkLst>
          <pc:docMk/>
          <pc:sldMk cId="2693054747" sldId="269"/>
        </pc:sldMkLst>
        <pc:spChg chg="mod">
          <ac:chgData name="vaidehi bafna" userId="8295e9414faaba2f" providerId="LiveId" clId="{ED8D99AC-A5DF-4DAA-8135-00C0DC5779AC}" dt="2021-07-06T22:52:13.738" v="2015" actId="20577"/>
          <ac:spMkLst>
            <pc:docMk/>
            <pc:sldMk cId="2693054747" sldId="269"/>
            <ac:spMk id="2" creationId="{1EE678CB-5A2A-4B08-BEBD-F8CE3EBFCA6D}"/>
          </ac:spMkLst>
        </pc:spChg>
        <pc:spChg chg="del mod">
          <ac:chgData name="vaidehi bafna" userId="8295e9414faaba2f" providerId="LiveId" clId="{ED8D99AC-A5DF-4DAA-8135-00C0DC5779AC}" dt="2021-07-06T22:52:18.248" v="2017" actId="478"/>
          <ac:spMkLst>
            <pc:docMk/>
            <pc:sldMk cId="2693054747" sldId="269"/>
            <ac:spMk id="3" creationId="{2D00ED94-661F-4145-8D79-66B0B2E4A5C3}"/>
          </ac:spMkLst>
        </pc:spChg>
        <pc:spChg chg="add del mod">
          <ac:chgData name="vaidehi bafna" userId="8295e9414faaba2f" providerId="LiveId" clId="{ED8D99AC-A5DF-4DAA-8135-00C0DC5779AC}" dt="2021-07-06T22:52:20.415" v="2018" actId="478"/>
          <ac:spMkLst>
            <pc:docMk/>
            <pc:sldMk cId="2693054747" sldId="269"/>
            <ac:spMk id="5" creationId="{D6FC9496-39F6-4896-B3E4-B3E9603820C6}"/>
          </ac:spMkLst>
        </pc:spChg>
        <pc:spChg chg="add mod">
          <ac:chgData name="vaidehi bafna" userId="8295e9414faaba2f" providerId="LiveId" clId="{ED8D99AC-A5DF-4DAA-8135-00C0DC5779AC}" dt="2021-07-06T22:54:13.023" v="2031" actId="208"/>
          <ac:spMkLst>
            <pc:docMk/>
            <pc:sldMk cId="2693054747" sldId="269"/>
            <ac:spMk id="16" creationId="{C7ADE286-FB05-4A62-97DE-CE2E089A266A}"/>
          </ac:spMkLst>
        </pc:spChg>
        <pc:spChg chg="add mod">
          <ac:chgData name="vaidehi bafna" userId="8295e9414faaba2f" providerId="LiveId" clId="{ED8D99AC-A5DF-4DAA-8135-00C0DC5779AC}" dt="2021-07-06T22:54:13.023" v="2031" actId="208"/>
          <ac:spMkLst>
            <pc:docMk/>
            <pc:sldMk cId="2693054747" sldId="269"/>
            <ac:spMk id="17" creationId="{A89EABCF-F704-4995-95F0-C124193150D7}"/>
          </ac:spMkLst>
        </pc:spChg>
        <pc:spChg chg="add mod">
          <ac:chgData name="vaidehi bafna" userId="8295e9414faaba2f" providerId="LiveId" clId="{ED8D99AC-A5DF-4DAA-8135-00C0DC5779AC}" dt="2021-07-06T22:52:39.934" v="2021" actId="1076"/>
          <ac:spMkLst>
            <pc:docMk/>
            <pc:sldMk cId="2693054747" sldId="269"/>
            <ac:spMk id="19" creationId="{C7AB9591-D9C2-42CE-BFA8-89EA0228A54F}"/>
          </ac:spMkLst>
        </pc:spChg>
        <pc:spChg chg="add mod">
          <ac:chgData name="vaidehi bafna" userId="8295e9414faaba2f" providerId="LiveId" clId="{ED8D99AC-A5DF-4DAA-8135-00C0DC5779AC}" dt="2021-07-06T22:55:05.374" v="2040" actId="14100"/>
          <ac:spMkLst>
            <pc:docMk/>
            <pc:sldMk cId="2693054747" sldId="269"/>
            <ac:spMk id="21" creationId="{36B6590F-6E05-4365-B0AA-6125318209F4}"/>
          </ac:spMkLst>
        </pc:spChg>
        <pc:spChg chg="add mod">
          <ac:chgData name="vaidehi bafna" userId="8295e9414faaba2f" providerId="LiveId" clId="{ED8D99AC-A5DF-4DAA-8135-00C0DC5779AC}" dt="2021-07-06T22:55:01.290" v="2039" actId="14100"/>
          <ac:spMkLst>
            <pc:docMk/>
            <pc:sldMk cId="2693054747" sldId="269"/>
            <ac:spMk id="22" creationId="{39CB5E38-8A83-4CBB-867B-3672777051C6}"/>
          </ac:spMkLst>
        </pc:spChg>
        <pc:spChg chg="add mod">
          <ac:chgData name="vaidehi bafna" userId="8295e9414faaba2f" providerId="LiveId" clId="{ED8D99AC-A5DF-4DAA-8135-00C0DC5779AC}" dt="2021-07-06T22:59:54.347" v="2096" actId="208"/>
          <ac:spMkLst>
            <pc:docMk/>
            <pc:sldMk cId="2693054747" sldId="269"/>
            <ac:spMk id="23" creationId="{479A9456-2136-47D2-9841-969C6AC40276}"/>
          </ac:spMkLst>
        </pc:spChg>
        <pc:spChg chg="add mod">
          <ac:chgData name="vaidehi bafna" userId="8295e9414faaba2f" providerId="LiveId" clId="{ED8D99AC-A5DF-4DAA-8135-00C0DC5779AC}" dt="2021-07-06T22:54:13.023" v="2031" actId="208"/>
          <ac:spMkLst>
            <pc:docMk/>
            <pc:sldMk cId="2693054747" sldId="269"/>
            <ac:spMk id="24" creationId="{F1FEE19D-788D-45E3-AAB1-E3D8D4B64810}"/>
          </ac:spMkLst>
        </pc:spChg>
        <pc:spChg chg="add mod">
          <ac:chgData name="vaidehi bafna" userId="8295e9414faaba2f" providerId="LiveId" clId="{ED8D99AC-A5DF-4DAA-8135-00C0DC5779AC}" dt="2021-07-06T22:54:13.023" v="2031" actId="208"/>
          <ac:spMkLst>
            <pc:docMk/>
            <pc:sldMk cId="2693054747" sldId="269"/>
            <ac:spMk id="25" creationId="{C0C9B57A-F4E3-4A88-954A-D65498A87C4E}"/>
          </ac:spMkLst>
        </pc:spChg>
        <pc:spChg chg="add mod">
          <ac:chgData name="vaidehi bafna" userId="8295e9414faaba2f" providerId="LiveId" clId="{ED8D99AC-A5DF-4DAA-8135-00C0DC5779AC}" dt="2021-07-06T22:54:13.023" v="2031" actId="208"/>
          <ac:spMkLst>
            <pc:docMk/>
            <pc:sldMk cId="2693054747" sldId="269"/>
            <ac:spMk id="26" creationId="{B15954DF-ED59-4453-8F62-9EAA7B57306A}"/>
          </ac:spMkLst>
        </pc:spChg>
        <pc:spChg chg="add mod">
          <ac:chgData name="vaidehi bafna" userId="8295e9414faaba2f" providerId="LiveId" clId="{ED8D99AC-A5DF-4DAA-8135-00C0DC5779AC}" dt="2021-07-06T22:52:39.934" v="2021" actId="1076"/>
          <ac:spMkLst>
            <pc:docMk/>
            <pc:sldMk cId="2693054747" sldId="269"/>
            <ac:spMk id="27" creationId="{81367A22-A999-4C58-A142-B61EEF5C0801}"/>
          </ac:spMkLst>
        </pc:spChg>
        <pc:spChg chg="add mod">
          <ac:chgData name="vaidehi bafna" userId="8295e9414faaba2f" providerId="LiveId" clId="{ED8D99AC-A5DF-4DAA-8135-00C0DC5779AC}" dt="2021-07-06T22:52:39.934" v="2021" actId="1076"/>
          <ac:spMkLst>
            <pc:docMk/>
            <pc:sldMk cId="2693054747" sldId="269"/>
            <ac:spMk id="28" creationId="{68812E57-9147-4F62-83F9-8C665CE0B4ED}"/>
          </ac:spMkLst>
        </pc:spChg>
        <pc:spChg chg="add mod">
          <ac:chgData name="vaidehi bafna" userId="8295e9414faaba2f" providerId="LiveId" clId="{ED8D99AC-A5DF-4DAA-8135-00C0DC5779AC}" dt="2021-07-06T22:52:39.934" v="2021" actId="1076"/>
          <ac:spMkLst>
            <pc:docMk/>
            <pc:sldMk cId="2693054747" sldId="269"/>
            <ac:spMk id="29" creationId="{E7F72594-6936-4132-AA51-1E73FD1B98A8}"/>
          </ac:spMkLst>
        </pc:spChg>
        <pc:spChg chg="add del mod">
          <ac:chgData name="vaidehi bafna" userId="8295e9414faaba2f" providerId="LiveId" clId="{ED8D99AC-A5DF-4DAA-8135-00C0DC5779AC}" dt="2021-07-06T22:54:20.971" v="2032" actId="478"/>
          <ac:spMkLst>
            <pc:docMk/>
            <pc:sldMk cId="2693054747" sldId="269"/>
            <ac:spMk id="31" creationId="{377043CF-4F0B-44F2-A369-1857051AC250}"/>
          </ac:spMkLst>
        </pc:spChg>
        <pc:spChg chg="add mod">
          <ac:chgData name="vaidehi bafna" userId="8295e9414faaba2f" providerId="LiveId" clId="{ED8D99AC-A5DF-4DAA-8135-00C0DC5779AC}" dt="2021-07-06T22:58:36.303" v="2084" actId="1076"/>
          <ac:spMkLst>
            <pc:docMk/>
            <pc:sldMk cId="2693054747" sldId="269"/>
            <ac:spMk id="32" creationId="{29514CD4-33C1-4137-B6E2-A86C10FC9498}"/>
          </ac:spMkLst>
        </pc:spChg>
        <pc:spChg chg="add mod">
          <ac:chgData name="vaidehi bafna" userId="8295e9414faaba2f" providerId="LiveId" clId="{ED8D99AC-A5DF-4DAA-8135-00C0DC5779AC}" dt="2021-07-06T22:58:43.010" v="2085" actId="1076"/>
          <ac:spMkLst>
            <pc:docMk/>
            <pc:sldMk cId="2693054747" sldId="269"/>
            <ac:spMk id="33" creationId="{F0171751-5068-4418-A757-EF446AF2DEE5}"/>
          </ac:spMkLst>
        </pc:spChg>
        <pc:spChg chg="add mod">
          <ac:chgData name="vaidehi bafna" userId="8295e9414faaba2f" providerId="LiveId" clId="{ED8D99AC-A5DF-4DAA-8135-00C0DC5779AC}" dt="2021-07-06T22:55:38.415" v="2046" actId="1076"/>
          <ac:spMkLst>
            <pc:docMk/>
            <pc:sldMk cId="2693054747" sldId="269"/>
            <ac:spMk id="34" creationId="{12FABE80-FEFC-4B08-AF2D-5A7B294A1A78}"/>
          </ac:spMkLst>
        </pc:spChg>
        <pc:spChg chg="add mod">
          <ac:chgData name="vaidehi bafna" userId="8295e9414faaba2f" providerId="LiveId" clId="{ED8D99AC-A5DF-4DAA-8135-00C0DC5779AC}" dt="2021-07-06T22:56:52.174" v="2063" actId="1076"/>
          <ac:spMkLst>
            <pc:docMk/>
            <pc:sldMk cId="2693054747" sldId="269"/>
            <ac:spMk id="36" creationId="{6D389E71-7BA3-4609-879C-71F23E9BBB3E}"/>
          </ac:spMkLst>
        </pc:spChg>
        <pc:spChg chg="add del mod">
          <ac:chgData name="vaidehi bafna" userId="8295e9414faaba2f" providerId="LiveId" clId="{ED8D99AC-A5DF-4DAA-8135-00C0DC5779AC}" dt="2021-07-06T22:54:26.821" v="2033" actId="478"/>
          <ac:spMkLst>
            <pc:docMk/>
            <pc:sldMk cId="2693054747" sldId="269"/>
            <ac:spMk id="37" creationId="{B2A40264-BFE0-441D-AC5A-DC07C634CB71}"/>
          </ac:spMkLst>
        </pc:spChg>
        <pc:picChg chg="del">
          <ac:chgData name="vaidehi bafna" userId="8295e9414faaba2f" providerId="LiveId" clId="{ED8D99AC-A5DF-4DAA-8135-00C0DC5779AC}" dt="2021-07-06T22:52:29.481" v="2019" actId="478"/>
          <ac:picMkLst>
            <pc:docMk/>
            <pc:sldMk cId="2693054747" sldId="269"/>
            <ac:picMk id="3074" creationId="{250524DE-1816-4A7C-A066-34CAFAC9CB4F}"/>
          </ac:picMkLst>
        </pc:picChg>
        <pc:cxnChg chg="add mod">
          <ac:chgData name="vaidehi bafna" userId="8295e9414faaba2f" providerId="LiveId" clId="{ED8D99AC-A5DF-4DAA-8135-00C0DC5779AC}" dt="2021-07-06T22:59:48.159" v="2094" actId="208"/>
          <ac:cxnSpMkLst>
            <pc:docMk/>
            <pc:sldMk cId="2693054747" sldId="269"/>
            <ac:cxnSpMk id="14" creationId="{8556538B-C24B-4E2E-8613-637BFE4FE673}"/>
          </ac:cxnSpMkLst>
        </pc:cxnChg>
        <pc:cxnChg chg="add mod">
          <ac:chgData name="vaidehi bafna" userId="8295e9414faaba2f" providerId="LiveId" clId="{ED8D99AC-A5DF-4DAA-8135-00C0DC5779AC}" dt="2021-07-06T22:59:45.318" v="2093" actId="208"/>
          <ac:cxnSpMkLst>
            <pc:docMk/>
            <pc:sldMk cId="2693054747" sldId="269"/>
            <ac:cxnSpMk id="15" creationId="{3D08337B-4DFD-4329-8F3E-6E3E6A1DE1F3}"/>
          </ac:cxnSpMkLst>
        </pc:cxnChg>
        <pc:cxnChg chg="add mod">
          <ac:chgData name="vaidehi bafna" userId="8295e9414faaba2f" providerId="LiveId" clId="{ED8D99AC-A5DF-4DAA-8135-00C0DC5779AC}" dt="2021-07-06T22:59:51.604" v="2095" actId="208"/>
          <ac:cxnSpMkLst>
            <pc:docMk/>
            <pc:sldMk cId="2693054747" sldId="269"/>
            <ac:cxnSpMk id="18" creationId="{6F50C184-5E8A-47E8-AD53-A7D8F4C5E0C1}"/>
          </ac:cxnSpMkLst>
        </pc:cxnChg>
        <pc:cxnChg chg="add mod">
          <ac:chgData name="vaidehi bafna" userId="8295e9414faaba2f" providerId="LiveId" clId="{ED8D99AC-A5DF-4DAA-8135-00C0DC5779AC}" dt="2021-07-06T22:59:40.793" v="2092" actId="208"/>
          <ac:cxnSpMkLst>
            <pc:docMk/>
            <pc:sldMk cId="2693054747" sldId="269"/>
            <ac:cxnSpMk id="20" creationId="{DE9E6068-003A-45CF-837F-A45CEDB00F5E}"/>
          </ac:cxnSpMkLst>
        </pc:cxnChg>
        <pc:cxnChg chg="add mod">
          <ac:chgData name="vaidehi bafna" userId="8295e9414faaba2f" providerId="LiveId" clId="{ED8D99AC-A5DF-4DAA-8135-00C0DC5779AC}" dt="2021-07-06T22:52:39.934" v="2021" actId="1076"/>
          <ac:cxnSpMkLst>
            <pc:docMk/>
            <pc:sldMk cId="2693054747" sldId="269"/>
            <ac:cxnSpMk id="30" creationId="{AF4F91BC-C54C-4191-BE56-807A9FA942CF}"/>
          </ac:cxnSpMkLst>
        </pc:cxnChg>
        <pc:cxnChg chg="add mod">
          <ac:chgData name="vaidehi bafna" userId="8295e9414faaba2f" providerId="LiveId" clId="{ED8D99AC-A5DF-4DAA-8135-00C0DC5779AC}" dt="2021-07-06T22:59:40.793" v="2092" actId="208"/>
          <ac:cxnSpMkLst>
            <pc:docMk/>
            <pc:sldMk cId="2693054747" sldId="269"/>
            <ac:cxnSpMk id="35" creationId="{3C4CC91F-3885-459F-9475-61391B56C722}"/>
          </ac:cxnSpMkLst>
        </pc:cxnChg>
        <pc:cxnChg chg="add del mod">
          <ac:chgData name="vaidehi bafna" userId="8295e9414faaba2f" providerId="LiveId" clId="{ED8D99AC-A5DF-4DAA-8135-00C0DC5779AC}" dt="2021-07-06T22:56:57.274" v="2064" actId="478"/>
          <ac:cxnSpMkLst>
            <pc:docMk/>
            <pc:sldMk cId="2693054747" sldId="269"/>
            <ac:cxnSpMk id="38" creationId="{EA2D206C-14AE-4DD3-83E1-CAA33BAABEB8}"/>
          </ac:cxnSpMkLst>
        </pc:cxnChg>
        <pc:cxnChg chg="add del mod">
          <ac:chgData name="vaidehi bafna" userId="8295e9414faaba2f" providerId="LiveId" clId="{ED8D99AC-A5DF-4DAA-8135-00C0DC5779AC}" dt="2021-07-06T22:56:09.455" v="2056" actId="478"/>
          <ac:cxnSpMkLst>
            <pc:docMk/>
            <pc:sldMk cId="2693054747" sldId="269"/>
            <ac:cxnSpMk id="39" creationId="{A98374C8-CCCF-4BC7-BB67-FFD445A8E314}"/>
          </ac:cxnSpMkLst>
        </pc:cxnChg>
        <pc:cxnChg chg="add del mod">
          <ac:chgData name="vaidehi bafna" userId="8295e9414faaba2f" providerId="LiveId" clId="{ED8D99AC-A5DF-4DAA-8135-00C0DC5779AC}" dt="2021-07-06T22:56:22.849" v="2059" actId="478"/>
          <ac:cxnSpMkLst>
            <pc:docMk/>
            <pc:sldMk cId="2693054747" sldId="269"/>
            <ac:cxnSpMk id="40" creationId="{6A3C93DF-4E4F-4EB8-917E-284135BB9EFA}"/>
          </ac:cxnSpMkLst>
        </pc:cxnChg>
        <pc:cxnChg chg="add del mod">
          <ac:chgData name="vaidehi bafna" userId="8295e9414faaba2f" providerId="LiveId" clId="{ED8D99AC-A5DF-4DAA-8135-00C0DC5779AC}" dt="2021-07-06T22:56:02.348" v="2054" actId="478"/>
          <ac:cxnSpMkLst>
            <pc:docMk/>
            <pc:sldMk cId="2693054747" sldId="269"/>
            <ac:cxnSpMk id="41" creationId="{A0412959-6D82-46AC-AAE4-2B752FD5CBF3}"/>
          </ac:cxnSpMkLst>
        </pc:cxnChg>
        <pc:cxnChg chg="add del mod">
          <ac:chgData name="vaidehi bafna" userId="8295e9414faaba2f" providerId="LiveId" clId="{ED8D99AC-A5DF-4DAA-8135-00C0DC5779AC}" dt="2021-07-06T22:57:19.268" v="2071" actId="478"/>
          <ac:cxnSpMkLst>
            <pc:docMk/>
            <pc:sldMk cId="2693054747" sldId="269"/>
            <ac:cxnSpMk id="42" creationId="{5C8F93E4-7AB8-4DD7-AFD4-A3FF19DC62F9}"/>
          </ac:cxnSpMkLst>
        </pc:cxnChg>
        <pc:cxnChg chg="add del mod">
          <ac:chgData name="vaidehi bafna" userId="8295e9414faaba2f" providerId="LiveId" clId="{ED8D99AC-A5DF-4DAA-8135-00C0DC5779AC}" dt="2021-07-06T22:56:05.395" v="2055" actId="478"/>
          <ac:cxnSpMkLst>
            <pc:docMk/>
            <pc:sldMk cId="2693054747" sldId="269"/>
            <ac:cxnSpMk id="43" creationId="{A22043EE-6CC6-47CF-8E06-3B5746C7DA4B}"/>
          </ac:cxnSpMkLst>
        </pc:cxnChg>
        <pc:cxnChg chg="add del mod">
          <ac:chgData name="vaidehi bafna" userId="8295e9414faaba2f" providerId="LiveId" clId="{ED8D99AC-A5DF-4DAA-8135-00C0DC5779AC}" dt="2021-07-06T22:57:16.281" v="2070" actId="478"/>
          <ac:cxnSpMkLst>
            <pc:docMk/>
            <pc:sldMk cId="2693054747" sldId="269"/>
            <ac:cxnSpMk id="44" creationId="{CFE53AE8-0DB8-492E-A932-4D4D46856747}"/>
          </ac:cxnSpMkLst>
        </pc:cxnChg>
        <pc:cxnChg chg="add del mod">
          <ac:chgData name="vaidehi bafna" userId="8295e9414faaba2f" providerId="LiveId" clId="{ED8D99AC-A5DF-4DAA-8135-00C0DC5779AC}" dt="2021-07-06T22:55:51.725" v="2052" actId="478"/>
          <ac:cxnSpMkLst>
            <pc:docMk/>
            <pc:sldMk cId="2693054747" sldId="269"/>
            <ac:cxnSpMk id="45" creationId="{268153B1-279F-4456-AE34-D3C789DAA3F5}"/>
          </ac:cxnSpMkLst>
        </pc:cxnChg>
        <pc:cxnChg chg="add del mod">
          <ac:chgData name="vaidehi bafna" userId="8295e9414faaba2f" providerId="LiveId" clId="{ED8D99AC-A5DF-4DAA-8135-00C0DC5779AC}" dt="2021-07-06T22:56:20.238" v="2058" actId="478"/>
          <ac:cxnSpMkLst>
            <pc:docMk/>
            <pc:sldMk cId="2693054747" sldId="269"/>
            <ac:cxnSpMk id="46" creationId="{3806BFC8-2D03-4F31-A9D2-8E31A01F7163}"/>
          </ac:cxnSpMkLst>
        </pc:cxnChg>
        <pc:cxnChg chg="add del mod">
          <ac:chgData name="vaidehi bafna" userId="8295e9414faaba2f" providerId="LiveId" clId="{ED8D99AC-A5DF-4DAA-8135-00C0DC5779AC}" dt="2021-07-06T22:57:08.759" v="2068" actId="478"/>
          <ac:cxnSpMkLst>
            <pc:docMk/>
            <pc:sldMk cId="2693054747" sldId="269"/>
            <ac:cxnSpMk id="47" creationId="{8EB28D22-6A03-4FB5-A085-58CBBDF3F76F}"/>
          </ac:cxnSpMkLst>
        </pc:cxnChg>
        <pc:cxnChg chg="add del mod">
          <ac:chgData name="vaidehi bafna" userId="8295e9414faaba2f" providerId="LiveId" clId="{ED8D99AC-A5DF-4DAA-8135-00C0DC5779AC}" dt="2021-07-06T22:55:48.867" v="2051" actId="478"/>
          <ac:cxnSpMkLst>
            <pc:docMk/>
            <pc:sldMk cId="2693054747" sldId="269"/>
            <ac:cxnSpMk id="48" creationId="{21CDFE3E-A987-48A3-BE32-3BE618CB94F9}"/>
          </ac:cxnSpMkLst>
        </pc:cxnChg>
        <pc:cxnChg chg="add del mod">
          <ac:chgData name="vaidehi bafna" userId="8295e9414faaba2f" providerId="LiveId" clId="{ED8D99AC-A5DF-4DAA-8135-00C0DC5779AC}" dt="2021-07-06T22:56:17.007" v="2057" actId="478"/>
          <ac:cxnSpMkLst>
            <pc:docMk/>
            <pc:sldMk cId="2693054747" sldId="269"/>
            <ac:cxnSpMk id="49" creationId="{00A7A04E-0F00-4FA1-8742-0AE558CF5C4A}"/>
          </ac:cxnSpMkLst>
        </pc:cxnChg>
        <pc:cxnChg chg="add del mod">
          <ac:chgData name="vaidehi bafna" userId="8295e9414faaba2f" providerId="LiveId" clId="{ED8D99AC-A5DF-4DAA-8135-00C0DC5779AC}" dt="2021-07-06T22:57:02.913" v="2066" actId="478"/>
          <ac:cxnSpMkLst>
            <pc:docMk/>
            <pc:sldMk cId="2693054747" sldId="269"/>
            <ac:cxnSpMk id="50" creationId="{FC1D2A0B-186C-4A8F-9B4A-14E9DECC06D7}"/>
          </ac:cxnSpMkLst>
        </pc:cxnChg>
        <pc:cxnChg chg="add del mod">
          <ac:chgData name="vaidehi bafna" userId="8295e9414faaba2f" providerId="LiveId" clId="{ED8D99AC-A5DF-4DAA-8135-00C0DC5779AC}" dt="2021-07-06T22:55:46.400" v="2049" actId="478"/>
          <ac:cxnSpMkLst>
            <pc:docMk/>
            <pc:sldMk cId="2693054747" sldId="269"/>
            <ac:cxnSpMk id="51" creationId="{52EB2ED1-41CB-4734-B65E-6172958E50FD}"/>
          </ac:cxnSpMkLst>
        </pc:cxnChg>
        <pc:cxnChg chg="add mod">
          <ac:chgData name="vaidehi bafna" userId="8295e9414faaba2f" providerId="LiveId" clId="{ED8D99AC-A5DF-4DAA-8135-00C0DC5779AC}" dt="2021-07-06T22:58:22.755" v="2082" actId="1582"/>
          <ac:cxnSpMkLst>
            <pc:docMk/>
            <pc:sldMk cId="2693054747" sldId="269"/>
            <ac:cxnSpMk id="52" creationId="{414058C7-C5CC-4AAA-B239-7E7C5EBF97E4}"/>
          </ac:cxnSpMkLst>
        </pc:cxnChg>
        <pc:cxnChg chg="add del mod">
          <ac:chgData name="vaidehi bafna" userId="8295e9414faaba2f" providerId="LiveId" clId="{ED8D99AC-A5DF-4DAA-8135-00C0DC5779AC}" dt="2021-07-06T22:57:44.396" v="2076" actId="478"/>
          <ac:cxnSpMkLst>
            <pc:docMk/>
            <pc:sldMk cId="2693054747" sldId="269"/>
            <ac:cxnSpMk id="155" creationId="{7EB64FAB-8A7A-493F-AEF6-83604511041C}"/>
          </ac:cxnSpMkLst>
        </pc:cxnChg>
        <pc:cxnChg chg="add mod">
          <ac:chgData name="vaidehi bafna" userId="8295e9414faaba2f" providerId="LiveId" clId="{ED8D99AC-A5DF-4DAA-8135-00C0DC5779AC}" dt="2021-07-06T22:58:05.750" v="2080" actId="208"/>
          <ac:cxnSpMkLst>
            <pc:docMk/>
            <pc:sldMk cId="2693054747" sldId="269"/>
            <ac:cxnSpMk id="160" creationId="{820D40BE-432D-445E-A687-934131ED413C}"/>
          </ac:cxnSpMkLst>
        </pc:cxnChg>
        <pc:cxnChg chg="add mod">
          <ac:chgData name="vaidehi bafna" userId="8295e9414faaba2f" providerId="LiveId" clId="{ED8D99AC-A5DF-4DAA-8135-00C0DC5779AC}" dt="2021-07-06T22:59:03.610" v="2087" actId="208"/>
          <ac:cxnSpMkLst>
            <pc:docMk/>
            <pc:sldMk cId="2693054747" sldId="269"/>
            <ac:cxnSpMk id="164" creationId="{B79539FB-5E33-40A2-BA8B-736CAD26E25F}"/>
          </ac:cxnSpMkLst>
        </pc:cxnChg>
        <pc:cxnChg chg="add mod">
          <ac:chgData name="vaidehi bafna" userId="8295e9414faaba2f" providerId="LiveId" clId="{ED8D99AC-A5DF-4DAA-8135-00C0DC5779AC}" dt="2021-07-06T22:59:16.988" v="2089" actId="208"/>
          <ac:cxnSpMkLst>
            <pc:docMk/>
            <pc:sldMk cId="2693054747" sldId="269"/>
            <ac:cxnSpMk id="166" creationId="{F2666E4F-7613-467B-B679-65BAA16D6F3D}"/>
          </ac:cxnSpMkLst>
        </pc:cxnChg>
        <pc:cxnChg chg="add mod">
          <ac:chgData name="vaidehi bafna" userId="8295e9414faaba2f" providerId="LiveId" clId="{ED8D99AC-A5DF-4DAA-8135-00C0DC5779AC}" dt="2021-07-06T22:59:29.621" v="2091" actId="208"/>
          <ac:cxnSpMkLst>
            <pc:docMk/>
            <pc:sldMk cId="2693054747" sldId="269"/>
            <ac:cxnSpMk id="168" creationId="{9EC1C76F-C492-4DD9-8FA7-0B1A6D85ACC9}"/>
          </ac:cxnSpMkLst>
        </pc:cxnChg>
      </pc:sldChg>
      <pc:sldMasterChg chg="modTransition modSldLayout">
        <pc:chgData name="vaidehi bafna" userId="8295e9414faaba2f" providerId="LiveId" clId="{ED8D99AC-A5DF-4DAA-8135-00C0DC5779AC}" dt="2021-07-06T22:42:34.348" v="1930"/>
        <pc:sldMasterMkLst>
          <pc:docMk/>
          <pc:sldMasterMk cId="1823473951" sldId="2147483648"/>
        </pc:sldMasterMkLst>
        <pc:sldLayoutChg chg="modTransition">
          <pc:chgData name="vaidehi bafna" userId="8295e9414faaba2f" providerId="LiveId" clId="{ED8D99AC-A5DF-4DAA-8135-00C0DC5779AC}" dt="2021-07-06T22:42:34.348" v="1930"/>
          <pc:sldLayoutMkLst>
            <pc:docMk/>
            <pc:sldMasterMk cId="1823473951" sldId="2147483648"/>
            <pc:sldLayoutMk cId="3904091859" sldId="2147483649"/>
          </pc:sldLayoutMkLst>
        </pc:sldLayoutChg>
        <pc:sldLayoutChg chg="modTransition">
          <pc:chgData name="vaidehi bafna" userId="8295e9414faaba2f" providerId="LiveId" clId="{ED8D99AC-A5DF-4DAA-8135-00C0DC5779AC}" dt="2021-07-06T22:42:34.348" v="1930"/>
          <pc:sldLayoutMkLst>
            <pc:docMk/>
            <pc:sldMasterMk cId="1823473951" sldId="2147483648"/>
            <pc:sldLayoutMk cId="1143132354" sldId="2147483650"/>
          </pc:sldLayoutMkLst>
        </pc:sldLayoutChg>
        <pc:sldLayoutChg chg="modTransition">
          <pc:chgData name="vaidehi bafna" userId="8295e9414faaba2f" providerId="LiveId" clId="{ED8D99AC-A5DF-4DAA-8135-00C0DC5779AC}" dt="2021-07-06T22:42:34.348" v="1930"/>
          <pc:sldLayoutMkLst>
            <pc:docMk/>
            <pc:sldMasterMk cId="1823473951" sldId="2147483648"/>
            <pc:sldLayoutMk cId="1825585400" sldId="2147483651"/>
          </pc:sldLayoutMkLst>
        </pc:sldLayoutChg>
        <pc:sldLayoutChg chg="modTransition">
          <pc:chgData name="vaidehi bafna" userId="8295e9414faaba2f" providerId="LiveId" clId="{ED8D99AC-A5DF-4DAA-8135-00C0DC5779AC}" dt="2021-07-06T22:42:34.348" v="1930"/>
          <pc:sldLayoutMkLst>
            <pc:docMk/>
            <pc:sldMasterMk cId="1823473951" sldId="2147483648"/>
            <pc:sldLayoutMk cId="613791457" sldId="2147483652"/>
          </pc:sldLayoutMkLst>
        </pc:sldLayoutChg>
        <pc:sldLayoutChg chg="modTransition">
          <pc:chgData name="vaidehi bafna" userId="8295e9414faaba2f" providerId="LiveId" clId="{ED8D99AC-A5DF-4DAA-8135-00C0DC5779AC}" dt="2021-07-06T22:42:34.348" v="1930"/>
          <pc:sldLayoutMkLst>
            <pc:docMk/>
            <pc:sldMasterMk cId="1823473951" sldId="2147483648"/>
            <pc:sldLayoutMk cId="595043414" sldId="2147483653"/>
          </pc:sldLayoutMkLst>
        </pc:sldLayoutChg>
        <pc:sldLayoutChg chg="modTransition">
          <pc:chgData name="vaidehi bafna" userId="8295e9414faaba2f" providerId="LiveId" clId="{ED8D99AC-A5DF-4DAA-8135-00C0DC5779AC}" dt="2021-07-06T22:42:34.348" v="1930"/>
          <pc:sldLayoutMkLst>
            <pc:docMk/>
            <pc:sldMasterMk cId="1823473951" sldId="2147483648"/>
            <pc:sldLayoutMk cId="1243473780" sldId="2147483654"/>
          </pc:sldLayoutMkLst>
        </pc:sldLayoutChg>
        <pc:sldLayoutChg chg="modTransition">
          <pc:chgData name="vaidehi bafna" userId="8295e9414faaba2f" providerId="LiveId" clId="{ED8D99AC-A5DF-4DAA-8135-00C0DC5779AC}" dt="2021-07-06T22:42:34.348" v="1930"/>
          <pc:sldLayoutMkLst>
            <pc:docMk/>
            <pc:sldMasterMk cId="1823473951" sldId="2147483648"/>
            <pc:sldLayoutMk cId="246558507" sldId="2147483655"/>
          </pc:sldLayoutMkLst>
        </pc:sldLayoutChg>
        <pc:sldLayoutChg chg="modTransition">
          <pc:chgData name="vaidehi bafna" userId="8295e9414faaba2f" providerId="LiveId" clId="{ED8D99AC-A5DF-4DAA-8135-00C0DC5779AC}" dt="2021-07-06T22:42:34.348" v="1930"/>
          <pc:sldLayoutMkLst>
            <pc:docMk/>
            <pc:sldMasterMk cId="1823473951" sldId="2147483648"/>
            <pc:sldLayoutMk cId="1142866637" sldId="2147483656"/>
          </pc:sldLayoutMkLst>
        </pc:sldLayoutChg>
        <pc:sldLayoutChg chg="modTransition">
          <pc:chgData name="vaidehi bafna" userId="8295e9414faaba2f" providerId="LiveId" clId="{ED8D99AC-A5DF-4DAA-8135-00C0DC5779AC}" dt="2021-07-06T22:42:34.348" v="1930"/>
          <pc:sldLayoutMkLst>
            <pc:docMk/>
            <pc:sldMasterMk cId="1823473951" sldId="2147483648"/>
            <pc:sldLayoutMk cId="1092104348" sldId="2147483657"/>
          </pc:sldLayoutMkLst>
        </pc:sldLayoutChg>
        <pc:sldLayoutChg chg="modTransition">
          <pc:chgData name="vaidehi bafna" userId="8295e9414faaba2f" providerId="LiveId" clId="{ED8D99AC-A5DF-4DAA-8135-00C0DC5779AC}" dt="2021-07-06T22:42:34.348" v="1930"/>
          <pc:sldLayoutMkLst>
            <pc:docMk/>
            <pc:sldMasterMk cId="1823473951" sldId="2147483648"/>
            <pc:sldLayoutMk cId="2526257686" sldId="2147483658"/>
          </pc:sldLayoutMkLst>
        </pc:sldLayoutChg>
        <pc:sldLayoutChg chg="modTransition">
          <pc:chgData name="vaidehi bafna" userId="8295e9414faaba2f" providerId="LiveId" clId="{ED8D99AC-A5DF-4DAA-8135-00C0DC5779AC}" dt="2021-07-06T22:42:34.348" v="1930"/>
          <pc:sldLayoutMkLst>
            <pc:docMk/>
            <pc:sldMasterMk cId="1823473951" sldId="2147483648"/>
            <pc:sldLayoutMk cId="924481273" sldId="214748365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1B49CD-DEB2-46DF-B70E-F7E1F45DA0B0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91F286C-48A7-4B73-B4AC-C186F24517A1}">
      <dgm:prSet/>
      <dgm:spPr>
        <a:solidFill>
          <a:srgbClr val="002060"/>
        </a:solidFill>
      </dgm:spPr>
      <dgm:t>
        <a:bodyPr/>
        <a:lstStyle/>
        <a:p>
          <a:r>
            <a:rPr lang="en-GB" dirty="0"/>
            <a:t>Develop a new file system as a Linux FUSE module that provides a unified view on a pre-configured set of existing file systems. </a:t>
          </a:r>
          <a:endParaRPr lang="en-US" dirty="0"/>
        </a:p>
      </dgm:t>
    </dgm:pt>
    <dgm:pt modelId="{1CAC443C-92B8-4450-9782-112F84AADC91}" type="sibTrans" cxnId="{33B6799A-4A1A-4526-A5D2-C87B8A15AA0A}">
      <dgm:prSet phldrT="01" phldr="0"/>
      <dgm:spPr/>
      <dgm:t>
        <a:bodyPr/>
        <a:lstStyle/>
        <a:p>
          <a:r>
            <a:rPr lang="en-US" dirty="0"/>
            <a:t>01</a:t>
          </a:r>
        </a:p>
      </dgm:t>
    </dgm:pt>
    <dgm:pt modelId="{DD7809DC-F415-40AF-B081-D571127547D6}" type="parTrans" cxnId="{33B6799A-4A1A-4526-A5D2-C87B8A15AA0A}">
      <dgm:prSet/>
      <dgm:spPr/>
      <dgm:t>
        <a:bodyPr/>
        <a:lstStyle/>
        <a:p>
          <a:endParaRPr lang="en-US"/>
        </a:p>
      </dgm:t>
    </dgm:pt>
    <dgm:pt modelId="{37718137-9FB2-4E47-B6A1-3310A0F4656B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en-GB" dirty="0"/>
            <a:t>Provide the capability to browse using an existing Linux file system browser.</a:t>
          </a:r>
          <a:endParaRPr lang="en-US" dirty="0"/>
        </a:p>
      </dgm:t>
    </dgm:pt>
    <dgm:pt modelId="{2A01ED6D-6D2D-4C7D-B93F-481CA835FA3D}" type="sibTrans" cxnId="{5A62F207-1228-409E-B3E4-2DCEA3F549C4}">
      <dgm:prSet phldrT="02" phldr="0"/>
      <dgm:spPr/>
      <dgm:t>
        <a:bodyPr/>
        <a:lstStyle/>
        <a:p>
          <a:r>
            <a:rPr lang="en-US" dirty="0"/>
            <a:t>02</a:t>
          </a:r>
        </a:p>
      </dgm:t>
    </dgm:pt>
    <dgm:pt modelId="{F5A1C2D5-CBCE-4009-B27A-0D6A28320556}" type="parTrans" cxnId="{5A62F207-1228-409E-B3E4-2DCEA3F549C4}">
      <dgm:prSet/>
      <dgm:spPr/>
      <dgm:t>
        <a:bodyPr/>
        <a:lstStyle/>
        <a:p>
          <a:endParaRPr lang="en-US"/>
        </a:p>
      </dgm:t>
    </dgm:pt>
    <dgm:pt modelId="{EBA18671-62E4-4FFD-AA99-E4F11AB0C2D4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en-GB" dirty="0"/>
            <a:t>Provide read and write support within the new mount points.</a:t>
          </a:r>
          <a:endParaRPr lang="en-US" dirty="0"/>
        </a:p>
      </dgm:t>
    </dgm:pt>
    <dgm:pt modelId="{F770BB57-03BC-4566-ADEA-AE7B24720C1F}" type="sibTrans" cxnId="{E7131D44-305E-473A-AB82-622F5292482E}">
      <dgm:prSet phldrT="03" phldr="0"/>
      <dgm:spPr/>
      <dgm:t>
        <a:bodyPr/>
        <a:lstStyle/>
        <a:p>
          <a:r>
            <a:rPr lang="en-US" dirty="0"/>
            <a:t>03</a:t>
          </a:r>
        </a:p>
      </dgm:t>
    </dgm:pt>
    <dgm:pt modelId="{F86E5409-17BC-4F8E-94DD-F7802CD8B5C8}" type="parTrans" cxnId="{E7131D44-305E-473A-AB82-622F5292482E}">
      <dgm:prSet/>
      <dgm:spPr/>
      <dgm:t>
        <a:bodyPr/>
        <a:lstStyle/>
        <a:p>
          <a:endParaRPr lang="en-US"/>
        </a:p>
      </dgm:t>
    </dgm:pt>
    <dgm:pt modelId="{3F5ACF37-34CD-427D-89E9-2DF827A5F49B}" type="pres">
      <dgm:prSet presAssocID="{3D1B49CD-DEB2-46DF-B70E-F7E1F45DA0B0}" presName="Name0" presStyleCnt="0">
        <dgm:presLayoutVars>
          <dgm:animLvl val="lvl"/>
          <dgm:resizeHandles val="exact"/>
        </dgm:presLayoutVars>
      </dgm:prSet>
      <dgm:spPr/>
    </dgm:pt>
    <dgm:pt modelId="{BBD0E7B5-FED1-4EC3-A5B8-E97E28FA5553}" type="pres">
      <dgm:prSet presAssocID="{691F286C-48A7-4B73-B4AC-C186F24517A1}" presName="compositeNode" presStyleCnt="0">
        <dgm:presLayoutVars>
          <dgm:bulletEnabled val="1"/>
        </dgm:presLayoutVars>
      </dgm:prSet>
      <dgm:spPr/>
    </dgm:pt>
    <dgm:pt modelId="{0C022329-4FBE-4970-B516-AA2181027939}" type="pres">
      <dgm:prSet presAssocID="{691F286C-48A7-4B73-B4AC-C186F24517A1}" presName="bgRect" presStyleLbl="alignNode1" presStyleIdx="0" presStyleCnt="3"/>
      <dgm:spPr/>
    </dgm:pt>
    <dgm:pt modelId="{062D8AE5-1C88-4895-9FFC-9915B5B976A5}" type="pres">
      <dgm:prSet presAssocID="{1CAC443C-92B8-4450-9782-112F84AADC91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41A9CF18-7407-41B9-B833-64C78103A8E4}" type="pres">
      <dgm:prSet presAssocID="{691F286C-48A7-4B73-B4AC-C186F24517A1}" presName="nodeRect" presStyleLbl="alignNode1" presStyleIdx="0" presStyleCnt="3">
        <dgm:presLayoutVars>
          <dgm:bulletEnabled val="1"/>
        </dgm:presLayoutVars>
      </dgm:prSet>
      <dgm:spPr/>
    </dgm:pt>
    <dgm:pt modelId="{5D82242C-8E80-4129-B745-2FC156B6180D}" type="pres">
      <dgm:prSet presAssocID="{1CAC443C-92B8-4450-9782-112F84AADC91}" presName="sibTrans" presStyleCnt="0"/>
      <dgm:spPr/>
    </dgm:pt>
    <dgm:pt modelId="{DF37A52F-E944-4366-B03D-D7C759A71C2E}" type="pres">
      <dgm:prSet presAssocID="{37718137-9FB2-4E47-B6A1-3310A0F4656B}" presName="compositeNode" presStyleCnt="0">
        <dgm:presLayoutVars>
          <dgm:bulletEnabled val="1"/>
        </dgm:presLayoutVars>
      </dgm:prSet>
      <dgm:spPr/>
    </dgm:pt>
    <dgm:pt modelId="{9108FA42-28D2-4F51-AE8A-60BC61BFFF91}" type="pres">
      <dgm:prSet presAssocID="{37718137-9FB2-4E47-B6A1-3310A0F4656B}" presName="bgRect" presStyleLbl="alignNode1" presStyleIdx="1" presStyleCnt="3" custLinFactNeighborX="-464" custLinFactNeighborY="-3036"/>
      <dgm:spPr/>
    </dgm:pt>
    <dgm:pt modelId="{58E5DD57-A512-4A38-9356-4C28C397125F}" type="pres">
      <dgm:prSet presAssocID="{2A01ED6D-6D2D-4C7D-B93F-481CA835FA3D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97C1DADA-8880-4247-83F6-021A1747E317}" type="pres">
      <dgm:prSet presAssocID="{37718137-9FB2-4E47-B6A1-3310A0F4656B}" presName="nodeRect" presStyleLbl="alignNode1" presStyleIdx="1" presStyleCnt="3">
        <dgm:presLayoutVars>
          <dgm:bulletEnabled val="1"/>
        </dgm:presLayoutVars>
      </dgm:prSet>
      <dgm:spPr/>
    </dgm:pt>
    <dgm:pt modelId="{169B3ABF-55E8-4FBC-A6D1-420724DD6090}" type="pres">
      <dgm:prSet presAssocID="{2A01ED6D-6D2D-4C7D-B93F-481CA835FA3D}" presName="sibTrans" presStyleCnt="0"/>
      <dgm:spPr/>
    </dgm:pt>
    <dgm:pt modelId="{1529828C-6266-443F-A6FA-FD59E03E5157}" type="pres">
      <dgm:prSet presAssocID="{EBA18671-62E4-4FFD-AA99-E4F11AB0C2D4}" presName="compositeNode" presStyleCnt="0">
        <dgm:presLayoutVars>
          <dgm:bulletEnabled val="1"/>
        </dgm:presLayoutVars>
      </dgm:prSet>
      <dgm:spPr/>
    </dgm:pt>
    <dgm:pt modelId="{2D8E78ED-114A-4C4D-9EC2-0FE6A1133C4E}" type="pres">
      <dgm:prSet presAssocID="{EBA18671-62E4-4FFD-AA99-E4F11AB0C2D4}" presName="bgRect" presStyleLbl="alignNode1" presStyleIdx="2" presStyleCnt="3"/>
      <dgm:spPr/>
    </dgm:pt>
    <dgm:pt modelId="{5373373D-C3E4-4E91-A779-CC162B5F64BF}" type="pres">
      <dgm:prSet presAssocID="{F770BB57-03BC-4566-ADEA-AE7B24720C1F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ACD145A6-C2FE-4BA4-9795-163DFF8DAEB5}" type="pres">
      <dgm:prSet presAssocID="{EBA18671-62E4-4FFD-AA99-E4F11AB0C2D4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5A62F207-1228-409E-B3E4-2DCEA3F549C4}" srcId="{3D1B49CD-DEB2-46DF-B70E-F7E1F45DA0B0}" destId="{37718137-9FB2-4E47-B6A1-3310A0F4656B}" srcOrd="1" destOrd="0" parTransId="{F5A1C2D5-CBCE-4009-B27A-0D6A28320556}" sibTransId="{2A01ED6D-6D2D-4C7D-B93F-481CA835FA3D}"/>
    <dgm:cxn modelId="{6F750717-EC9E-49E3-A2EB-A06B9E7231AC}" type="presOf" srcId="{EBA18671-62E4-4FFD-AA99-E4F11AB0C2D4}" destId="{ACD145A6-C2FE-4BA4-9795-163DFF8DAEB5}" srcOrd="1" destOrd="0" presId="urn:microsoft.com/office/officeart/2016/7/layout/LinearBlockProcessNumbered"/>
    <dgm:cxn modelId="{F0400B3D-5F30-4FAE-B746-6190A948756C}" type="presOf" srcId="{691F286C-48A7-4B73-B4AC-C186F24517A1}" destId="{41A9CF18-7407-41B9-B833-64C78103A8E4}" srcOrd="1" destOrd="0" presId="urn:microsoft.com/office/officeart/2016/7/layout/LinearBlockProcessNumbered"/>
    <dgm:cxn modelId="{DA4D265D-F760-4C73-8C67-A8014F9008FB}" type="presOf" srcId="{2A01ED6D-6D2D-4C7D-B93F-481CA835FA3D}" destId="{58E5DD57-A512-4A38-9356-4C28C397125F}" srcOrd="0" destOrd="0" presId="urn:microsoft.com/office/officeart/2016/7/layout/LinearBlockProcessNumbered"/>
    <dgm:cxn modelId="{E7131D44-305E-473A-AB82-622F5292482E}" srcId="{3D1B49CD-DEB2-46DF-B70E-F7E1F45DA0B0}" destId="{EBA18671-62E4-4FFD-AA99-E4F11AB0C2D4}" srcOrd="2" destOrd="0" parTransId="{F86E5409-17BC-4F8E-94DD-F7802CD8B5C8}" sibTransId="{F770BB57-03BC-4566-ADEA-AE7B24720C1F}"/>
    <dgm:cxn modelId="{ED348E4A-C697-4734-9AB2-58446D3BE3A5}" type="presOf" srcId="{1CAC443C-92B8-4450-9782-112F84AADC91}" destId="{062D8AE5-1C88-4895-9FFC-9915B5B976A5}" srcOrd="0" destOrd="0" presId="urn:microsoft.com/office/officeart/2016/7/layout/LinearBlockProcessNumbered"/>
    <dgm:cxn modelId="{865BFC75-F7BC-48D7-B0E4-865B739D3A92}" type="presOf" srcId="{3D1B49CD-DEB2-46DF-B70E-F7E1F45DA0B0}" destId="{3F5ACF37-34CD-427D-89E9-2DF827A5F49B}" srcOrd="0" destOrd="0" presId="urn:microsoft.com/office/officeart/2016/7/layout/LinearBlockProcessNumbered"/>
    <dgm:cxn modelId="{F5B61D7A-5A48-456D-835D-E31E6A0EEA2A}" type="presOf" srcId="{37718137-9FB2-4E47-B6A1-3310A0F4656B}" destId="{97C1DADA-8880-4247-83F6-021A1747E317}" srcOrd="1" destOrd="0" presId="urn:microsoft.com/office/officeart/2016/7/layout/LinearBlockProcessNumbered"/>
    <dgm:cxn modelId="{0EF10693-FA13-4A38-AA71-6AEEBC302FBE}" type="presOf" srcId="{EBA18671-62E4-4FFD-AA99-E4F11AB0C2D4}" destId="{2D8E78ED-114A-4C4D-9EC2-0FE6A1133C4E}" srcOrd="0" destOrd="0" presId="urn:microsoft.com/office/officeart/2016/7/layout/LinearBlockProcessNumbered"/>
    <dgm:cxn modelId="{33B6799A-4A1A-4526-A5D2-C87B8A15AA0A}" srcId="{3D1B49CD-DEB2-46DF-B70E-F7E1F45DA0B0}" destId="{691F286C-48A7-4B73-B4AC-C186F24517A1}" srcOrd="0" destOrd="0" parTransId="{DD7809DC-F415-40AF-B081-D571127547D6}" sibTransId="{1CAC443C-92B8-4450-9782-112F84AADC91}"/>
    <dgm:cxn modelId="{73093AAD-AE21-4CBE-AE9C-C96B8553E3FF}" type="presOf" srcId="{F770BB57-03BC-4566-ADEA-AE7B24720C1F}" destId="{5373373D-C3E4-4E91-A779-CC162B5F64BF}" srcOrd="0" destOrd="0" presId="urn:microsoft.com/office/officeart/2016/7/layout/LinearBlockProcessNumbered"/>
    <dgm:cxn modelId="{9C61CFC5-9A94-409D-A441-A07C1B91697A}" type="presOf" srcId="{37718137-9FB2-4E47-B6A1-3310A0F4656B}" destId="{9108FA42-28D2-4F51-AE8A-60BC61BFFF91}" srcOrd="0" destOrd="0" presId="urn:microsoft.com/office/officeart/2016/7/layout/LinearBlockProcessNumbered"/>
    <dgm:cxn modelId="{A61D4FF8-F0FA-49D8-8AC6-73DA5E70AE01}" type="presOf" srcId="{691F286C-48A7-4B73-B4AC-C186F24517A1}" destId="{0C022329-4FBE-4970-B516-AA2181027939}" srcOrd="0" destOrd="0" presId="urn:microsoft.com/office/officeart/2016/7/layout/LinearBlockProcessNumbered"/>
    <dgm:cxn modelId="{47762CC8-86A1-4DDA-8C29-A615C3DFBB2F}" type="presParOf" srcId="{3F5ACF37-34CD-427D-89E9-2DF827A5F49B}" destId="{BBD0E7B5-FED1-4EC3-A5B8-E97E28FA5553}" srcOrd="0" destOrd="0" presId="urn:microsoft.com/office/officeart/2016/7/layout/LinearBlockProcessNumbered"/>
    <dgm:cxn modelId="{1FE28CA4-AD30-45E7-B833-8AE8A6F5D3E8}" type="presParOf" srcId="{BBD0E7B5-FED1-4EC3-A5B8-E97E28FA5553}" destId="{0C022329-4FBE-4970-B516-AA2181027939}" srcOrd="0" destOrd="0" presId="urn:microsoft.com/office/officeart/2016/7/layout/LinearBlockProcessNumbered"/>
    <dgm:cxn modelId="{43E78983-CF63-4F6C-8F72-D9FC50AF8177}" type="presParOf" srcId="{BBD0E7B5-FED1-4EC3-A5B8-E97E28FA5553}" destId="{062D8AE5-1C88-4895-9FFC-9915B5B976A5}" srcOrd="1" destOrd="0" presId="urn:microsoft.com/office/officeart/2016/7/layout/LinearBlockProcessNumbered"/>
    <dgm:cxn modelId="{DAE39D6C-8960-444D-A157-120DB9CE8A94}" type="presParOf" srcId="{BBD0E7B5-FED1-4EC3-A5B8-E97E28FA5553}" destId="{41A9CF18-7407-41B9-B833-64C78103A8E4}" srcOrd="2" destOrd="0" presId="urn:microsoft.com/office/officeart/2016/7/layout/LinearBlockProcessNumbered"/>
    <dgm:cxn modelId="{6CAC96B4-88E2-4C29-9352-BB50427A4CF3}" type="presParOf" srcId="{3F5ACF37-34CD-427D-89E9-2DF827A5F49B}" destId="{5D82242C-8E80-4129-B745-2FC156B6180D}" srcOrd="1" destOrd="0" presId="urn:microsoft.com/office/officeart/2016/7/layout/LinearBlockProcessNumbered"/>
    <dgm:cxn modelId="{2893F9C2-F27F-4BEA-BE29-DFDFBA295B90}" type="presParOf" srcId="{3F5ACF37-34CD-427D-89E9-2DF827A5F49B}" destId="{DF37A52F-E944-4366-B03D-D7C759A71C2E}" srcOrd="2" destOrd="0" presId="urn:microsoft.com/office/officeart/2016/7/layout/LinearBlockProcessNumbered"/>
    <dgm:cxn modelId="{AE82BB2F-8FA7-4FD0-AFA0-B368267F5990}" type="presParOf" srcId="{DF37A52F-E944-4366-B03D-D7C759A71C2E}" destId="{9108FA42-28D2-4F51-AE8A-60BC61BFFF91}" srcOrd="0" destOrd="0" presId="urn:microsoft.com/office/officeart/2016/7/layout/LinearBlockProcessNumbered"/>
    <dgm:cxn modelId="{6A0EF2CD-0235-4AE4-8FB1-CD17B6C35099}" type="presParOf" srcId="{DF37A52F-E944-4366-B03D-D7C759A71C2E}" destId="{58E5DD57-A512-4A38-9356-4C28C397125F}" srcOrd="1" destOrd="0" presId="urn:microsoft.com/office/officeart/2016/7/layout/LinearBlockProcessNumbered"/>
    <dgm:cxn modelId="{6870FBB9-0B4F-47CC-AC7A-0B83C366AFD7}" type="presParOf" srcId="{DF37A52F-E944-4366-B03D-D7C759A71C2E}" destId="{97C1DADA-8880-4247-83F6-021A1747E317}" srcOrd="2" destOrd="0" presId="urn:microsoft.com/office/officeart/2016/7/layout/LinearBlockProcessNumbered"/>
    <dgm:cxn modelId="{6B297F9B-B6D4-46EF-9B6C-BB015969AF52}" type="presParOf" srcId="{3F5ACF37-34CD-427D-89E9-2DF827A5F49B}" destId="{169B3ABF-55E8-4FBC-A6D1-420724DD6090}" srcOrd="3" destOrd="0" presId="urn:microsoft.com/office/officeart/2016/7/layout/LinearBlockProcessNumbered"/>
    <dgm:cxn modelId="{2EE5E769-1718-44FF-89BA-684294DC7370}" type="presParOf" srcId="{3F5ACF37-34CD-427D-89E9-2DF827A5F49B}" destId="{1529828C-6266-443F-A6FA-FD59E03E5157}" srcOrd="4" destOrd="0" presId="urn:microsoft.com/office/officeart/2016/7/layout/LinearBlockProcessNumbered"/>
    <dgm:cxn modelId="{7F29BE30-92EE-4E27-98A5-D90965126125}" type="presParOf" srcId="{1529828C-6266-443F-A6FA-FD59E03E5157}" destId="{2D8E78ED-114A-4C4D-9EC2-0FE6A1133C4E}" srcOrd="0" destOrd="0" presId="urn:microsoft.com/office/officeart/2016/7/layout/LinearBlockProcessNumbered"/>
    <dgm:cxn modelId="{ADC5C114-3FC5-42C5-AC53-69A2BC4AC62D}" type="presParOf" srcId="{1529828C-6266-443F-A6FA-FD59E03E5157}" destId="{5373373D-C3E4-4E91-A779-CC162B5F64BF}" srcOrd="1" destOrd="0" presId="urn:microsoft.com/office/officeart/2016/7/layout/LinearBlockProcessNumbered"/>
    <dgm:cxn modelId="{92E72732-49DC-48DA-A4C1-400F2318734C}" type="presParOf" srcId="{1529828C-6266-443F-A6FA-FD59E03E5157}" destId="{ACD145A6-C2FE-4BA4-9795-163DFF8DAEB5}" srcOrd="2" destOrd="0" presId="urn:microsoft.com/office/officeart/2016/7/layout/LinearBlockProcessNumbered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022329-4FBE-4970-B516-AA2181027939}">
      <dsp:nvSpPr>
        <dsp:cNvPr id="0" name=""/>
        <dsp:cNvSpPr/>
      </dsp:nvSpPr>
      <dsp:spPr>
        <a:xfrm>
          <a:off x="756" y="14376"/>
          <a:ext cx="3064078" cy="3676893"/>
        </a:xfrm>
        <a:prstGeom prst="rect">
          <a:avLst/>
        </a:prstGeom>
        <a:solidFill>
          <a:srgbClr val="002060"/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3" tIns="0" rIns="302663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Develop a new file system as a Linux FUSE module that provides a unified view on a pre-configured set of existing file systems. </a:t>
          </a:r>
          <a:endParaRPr lang="en-US" sz="2000" kern="1200" dirty="0"/>
        </a:p>
      </dsp:txBody>
      <dsp:txXfrm>
        <a:off x="756" y="1485134"/>
        <a:ext cx="3064078" cy="2206136"/>
      </dsp:txXfrm>
    </dsp:sp>
    <dsp:sp modelId="{062D8AE5-1C88-4895-9FFC-9915B5B976A5}">
      <dsp:nvSpPr>
        <dsp:cNvPr id="0" name=""/>
        <dsp:cNvSpPr/>
      </dsp:nvSpPr>
      <dsp:spPr>
        <a:xfrm>
          <a:off x="756" y="14376"/>
          <a:ext cx="3064078" cy="14707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3" tIns="165100" rIns="30266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 dirty="0"/>
            <a:t>01</a:t>
          </a:r>
        </a:p>
      </dsp:txBody>
      <dsp:txXfrm>
        <a:off x="756" y="14376"/>
        <a:ext cx="3064078" cy="1470757"/>
      </dsp:txXfrm>
    </dsp:sp>
    <dsp:sp modelId="{9108FA42-28D2-4F51-AE8A-60BC61BFFF91}">
      <dsp:nvSpPr>
        <dsp:cNvPr id="0" name=""/>
        <dsp:cNvSpPr/>
      </dsp:nvSpPr>
      <dsp:spPr>
        <a:xfrm>
          <a:off x="3295743" y="0"/>
          <a:ext cx="3064078" cy="3676893"/>
        </a:xfrm>
        <a:prstGeom prst="rect">
          <a:avLst/>
        </a:prstGeom>
        <a:solidFill>
          <a:schemeClr val="accent1">
            <a:lumMod val="7500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3" tIns="0" rIns="302663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Provide the capability to browse using an existing Linux file system browser.</a:t>
          </a:r>
          <a:endParaRPr lang="en-US" sz="2000" kern="1200" dirty="0"/>
        </a:p>
      </dsp:txBody>
      <dsp:txXfrm>
        <a:off x="3295743" y="1470757"/>
        <a:ext cx="3064078" cy="2206136"/>
      </dsp:txXfrm>
    </dsp:sp>
    <dsp:sp modelId="{58E5DD57-A512-4A38-9356-4C28C397125F}">
      <dsp:nvSpPr>
        <dsp:cNvPr id="0" name=""/>
        <dsp:cNvSpPr/>
      </dsp:nvSpPr>
      <dsp:spPr>
        <a:xfrm>
          <a:off x="3309960" y="14376"/>
          <a:ext cx="3064078" cy="14707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3" tIns="165100" rIns="30266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 dirty="0"/>
            <a:t>02</a:t>
          </a:r>
        </a:p>
      </dsp:txBody>
      <dsp:txXfrm>
        <a:off x="3309960" y="14376"/>
        <a:ext cx="3064078" cy="1470757"/>
      </dsp:txXfrm>
    </dsp:sp>
    <dsp:sp modelId="{2D8E78ED-114A-4C4D-9EC2-0FE6A1133C4E}">
      <dsp:nvSpPr>
        <dsp:cNvPr id="0" name=""/>
        <dsp:cNvSpPr/>
      </dsp:nvSpPr>
      <dsp:spPr>
        <a:xfrm>
          <a:off x="6619165" y="14376"/>
          <a:ext cx="3064078" cy="3676893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3" tIns="0" rIns="302663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Provide read and write support within the new mount points.</a:t>
          </a:r>
          <a:endParaRPr lang="en-US" sz="2000" kern="1200" dirty="0"/>
        </a:p>
      </dsp:txBody>
      <dsp:txXfrm>
        <a:off x="6619165" y="1485134"/>
        <a:ext cx="3064078" cy="2206136"/>
      </dsp:txXfrm>
    </dsp:sp>
    <dsp:sp modelId="{5373373D-C3E4-4E91-A779-CC162B5F64BF}">
      <dsp:nvSpPr>
        <dsp:cNvPr id="0" name=""/>
        <dsp:cNvSpPr/>
      </dsp:nvSpPr>
      <dsp:spPr>
        <a:xfrm>
          <a:off x="6619165" y="14376"/>
          <a:ext cx="3064078" cy="14707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2663" tIns="165100" rIns="30266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 dirty="0"/>
            <a:t>03</a:t>
          </a:r>
        </a:p>
      </dsp:txBody>
      <dsp:txXfrm>
        <a:off x="6619165" y="14376"/>
        <a:ext cx="3064078" cy="14707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B96BD-483A-4BCE-9158-1F935FB947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8F8211-1C48-4F5D-BC15-2B70EA623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A4CDEF-544A-4E3D-BFB6-E547AAB59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26F24-AC46-4BAC-86AF-E5E2E4023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28BEB-CEBB-40FE-AFCF-C9E571D06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04091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98788-E094-4633-BE15-6874E7E57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1D7B82-D2EE-43BB-BC47-9E003B81EA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89AF6-871A-47B7-86FC-C4119373D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5FA6D-D20E-46D8-BF5C-49475D378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CFC7B-566F-4ACD-906B-BF4DC1186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26257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37049E-C815-45AC-8CD1-8FE25CB383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5A2D01-F473-4B2C-946A-56AF19C61C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85BBEB-D902-4A01-A3E5-826489D08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33E6D-F692-46B5-8E03-9E928BD95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F9BBA-F0C8-452E-A576-60FF632A1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448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62A9F-8B68-4688-9CB6-F165E1E88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FDFCB-0BEC-40B7-B785-E323DB574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CBC4A-2D85-4380-A048-F90B6D9FA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F57DD-32EB-4EED-BDB6-6CF274E9C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B7A9E-67F2-4954-A28C-BEDA28CFE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4313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A8415-03E0-4CBF-9641-3DD4C468B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C436F6-B4B5-4602-830E-9D0E1B32E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20815-5DF4-48D5-9CE7-DA4B13867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7F25A-BF89-4813-9C4B-F91CA96E1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B6EA6-D044-45BE-8B1F-6E6A783F2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2558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5D2C8-2C58-4734-83A4-485A7581C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8CD9A-CFBC-4644-ACE6-2904FC8E67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DC266-67F2-42DD-BB31-42EFE65E5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85E3BB-78DB-434C-B2D5-88802106F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DBF4FA-140D-409F-BECE-2E04CA404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9ECC37-A28B-4444-AA8B-535F2837B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13791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63F1F-F195-490F-B17B-18EF5BFBD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9A475-3A6A-4201-B27E-00871DA6FD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8A0858-6B4B-4358-97E2-1E6ABD2C7E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5BEC27-1D82-49D0-A07E-60C69A7E89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2BD832-F62C-49CC-BECA-F6031F2F89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7E860B-E2C2-4813-94F3-508B3A5E1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78F17-AEBA-4879-94FA-A86ABC0D3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BDF7BC-EA15-4EAD-97BC-D1FF13231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9504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4B859-C8CC-46F0-B675-85A86A7F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AF55DD-D11E-46CE-9B98-E5BC44513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7AC64D-775A-4297-86AC-FF94CFDDB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3A6486-267F-4C78-A8DB-C494B04DA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4347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0525D2-5E8B-4472-90A9-9E75551DB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112FE9-3073-41AB-A0B1-F52716299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2502A-0FE9-4060-8363-0D6A53F95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655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B2A8A-76C1-42BF-994A-2A7289142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6D6BE-AB7F-4AE4-BB65-4950EFACF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E4D1D6-54ED-4147-B420-33DA67ADC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D241D-00AB-4143-83F2-F423416FE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059AC8-4297-4494-9EA3-BAA0DCAAF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55F6F7-C2AB-4653-9600-15B081C2C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42866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E5B3A-04AE-4B81-9EE7-D41F8D653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F343AD-92EF-40AE-A105-2E50BFF956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45ED5-1F34-424E-9C84-7756ACFFC8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E49494-ECE9-4BA2-BD62-D41F3CEFC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A375C-3FC1-4F70-A7BA-5A5B28137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64B4D-F5EB-4D3E-9B7B-557ACB679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9210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F8C121-194C-4283-849B-E1F31538F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8664F-430F-4FB5-994C-B28C7E61B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EBA85-FA1A-49C0-8CB4-A6B712465E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29E19-06E9-4286-B634-0BB18C569C31}" type="datetimeFigureOut">
              <a:rPr lang="en-DE" smtClean="0"/>
              <a:t>07/07/2021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BEFDE-F7A9-4D9E-9882-337B657A4C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08236-312B-4B62-BBEE-976DDC4611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B058E-23FF-475F-9DD6-4ED02520EA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23473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4B471-4FB2-4226-893A-1DDC42E89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19286" y="481264"/>
            <a:ext cx="3702251" cy="3907856"/>
          </a:xfrm>
        </p:spPr>
        <p:txBody>
          <a:bodyPr>
            <a:normAutofit/>
          </a:bodyPr>
          <a:lstStyle/>
          <a:p>
            <a:pPr algn="l"/>
            <a:r>
              <a:rPr lang="en-GB" dirty="0"/>
              <a:t>Synthetic File System</a:t>
            </a:r>
            <a:endParaRPr lang="en-D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C067E67-F226-4A07-891D-B5580D7F6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753465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29420B-B50B-4A54-936F-33426CB9D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70271" y="470916"/>
            <a:ext cx="2423160" cy="1857871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0C9C84-87F1-4080-BC53-1A96E8260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481264"/>
            <a:ext cx="2412380" cy="18578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794E5F-15E6-486A-920C-6AB55CA38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498" y="1190331"/>
            <a:ext cx="2093976" cy="43973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6BECE06-F859-4BF0-99BF-5412160D1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633" y="2503727"/>
            <a:ext cx="4008798" cy="388335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E7A7D7-5D54-4D49-880D-3BE9D997698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6516" y="3008243"/>
            <a:ext cx="3685032" cy="287432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36D55F9-4B13-4239-BB38-0196B10B2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500064"/>
            <a:ext cx="2412380" cy="22096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CE9DDE98-FA75-4901-9B2A-599A93438C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1953" y="3279081"/>
            <a:ext cx="2105522" cy="652931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4A939E8-D608-4CBE-B408-027E7D5A7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4447" y="4459986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F6464B0F-EE77-49FE-A1CD-2E01ADC3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4870580"/>
            <a:ext cx="2412380" cy="1516504"/>
          </a:xfrm>
          <a:prstGeom prst="rect">
            <a:avLst/>
          </a:prstGeom>
          <a:solidFill>
            <a:srgbClr val="00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25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74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E678CB-5A2A-4B08-BEBD-F8CE3EBF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rgbClr val="FFFFFF"/>
                </a:solidFill>
              </a:rPr>
              <a:t>GOAL</a:t>
            </a:r>
            <a:endParaRPr lang="en-DE" sz="4000" dirty="0">
              <a:solidFill>
                <a:srgbClr val="FFFFFF"/>
              </a:solidFill>
            </a:endParaRP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CC600E8F-6F01-4684-B382-53F86F0794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9816262"/>
              </p:ext>
            </p:extLst>
          </p:nvPr>
        </p:nvGraphicFramePr>
        <p:xfrm>
          <a:off x="1266690" y="2441359"/>
          <a:ext cx="9684000" cy="37056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453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B5FA7C47-B7C1-4D2E-AB49-ED23BA34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596EE156-ABF1-4329-A6BA-03B4254E0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Rectangle 8">
            <a:extLst>
              <a:ext uri="{FF2B5EF4-FFF2-40B4-BE49-F238E27FC236}">
                <a16:creationId xmlns:a16="http://schemas.microsoft.com/office/drawing/2014/main" id="{19B9933F-AAB3-444A-8BB5-9CA194A8B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1370435"/>
            <a:ext cx="527226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7">
            <a:extLst>
              <a:ext uri="{FF2B5EF4-FFF2-40B4-BE49-F238E27FC236}">
                <a16:creationId xmlns:a16="http://schemas.microsoft.com/office/drawing/2014/main" id="{7D20183A-0B1D-4A1F-89B1-ADBEDBC6E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Rectangle 8">
            <a:extLst>
              <a:ext uri="{FF2B5EF4-FFF2-40B4-BE49-F238E27FC236}">
                <a16:creationId xmlns:a16="http://schemas.microsoft.com/office/drawing/2014/main" id="{131031D3-26CD-4214-A9A4-5857EFA15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BCEBC-880E-449E-A54A-07499FF48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879" y="998002"/>
            <a:ext cx="3182940" cy="147195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Filesystems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9F05C9-A364-4E32-8607-72473D37D6D6}"/>
              </a:ext>
            </a:extLst>
          </p:cNvPr>
          <p:cNvSpPr txBox="1"/>
          <p:nvPr/>
        </p:nvSpPr>
        <p:spPr>
          <a:xfrm>
            <a:off x="1110367" y="2403471"/>
            <a:ext cx="3008872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Store information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Provide hierarchical abstraction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354621-1CA0-453B-A433-82174CDF0D5E}"/>
              </a:ext>
            </a:extLst>
          </p:cNvPr>
          <p:cNvSpPr txBox="1"/>
          <p:nvPr/>
        </p:nvSpPr>
        <p:spPr>
          <a:xfrm>
            <a:off x="6868252" y="3950383"/>
            <a:ext cx="1344393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</a:rPr>
              <a:t> NTFS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</a:rPr>
              <a:t> FAT</a:t>
            </a:r>
          </a:p>
          <a:p>
            <a:pPr marL="285750" indent="-2857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b="0" i="0" dirty="0">
                <a:effectLst/>
              </a:rPr>
              <a:t> EXT</a:t>
            </a:r>
          </a:p>
        </p:txBody>
      </p:sp>
      <p:pic>
        <p:nvPicPr>
          <p:cNvPr id="1026" name="Picture 2" descr="2.5 inch SATA Hard Drive Enclosure USB 3.0 - Black US$12.59 | MyMemory">
            <a:extLst>
              <a:ext uri="{FF2B5EF4-FFF2-40B4-BE49-F238E27FC236}">
                <a16:creationId xmlns:a16="http://schemas.microsoft.com/office/drawing/2014/main" id="{A6C77883-0769-4D5E-B32D-611BC1E1D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46384" y="1055740"/>
            <a:ext cx="2695461" cy="2695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llout: Line 5">
            <a:extLst>
              <a:ext uri="{FF2B5EF4-FFF2-40B4-BE49-F238E27FC236}">
                <a16:creationId xmlns:a16="http://schemas.microsoft.com/office/drawing/2014/main" id="{EB4CC8F3-39A7-41A3-89DA-296C77A7861A}"/>
              </a:ext>
            </a:extLst>
          </p:cNvPr>
          <p:cNvSpPr/>
          <p:nvPr/>
        </p:nvSpPr>
        <p:spPr>
          <a:xfrm>
            <a:off x="9101215" y="1302831"/>
            <a:ext cx="1821399" cy="862300"/>
          </a:xfrm>
          <a:prstGeom prst="borderCallout1">
            <a:avLst>
              <a:gd name="adj1" fmla="val 39341"/>
              <a:gd name="adj2" fmla="val -2484"/>
              <a:gd name="adj3" fmla="val 112500"/>
              <a:gd name="adj4" fmla="val -38333"/>
            </a:avLst>
          </a:prstGeom>
          <a:solidFill>
            <a:schemeClr val="bg1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Dumb storage device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3F318F-26F2-402B-B393-74FAC6B3A8E1}"/>
              </a:ext>
            </a:extLst>
          </p:cNvPr>
          <p:cNvSpPr txBox="1"/>
          <p:nvPr/>
        </p:nvSpPr>
        <p:spPr>
          <a:xfrm>
            <a:off x="8559931" y="3996258"/>
            <a:ext cx="15813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dirty="0" err="1"/>
              <a:t>exFAT</a:t>
            </a:r>
            <a:endParaRPr lang="en-GB" sz="24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2400" dirty="0"/>
              <a:t>HFS Plus</a:t>
            </a:r>
          </a:p>
        </p:txBody>
      </p:sp>
    </p:spTree>
    <p:extLst>
      <p:ext uri="{BB962C8B-B14F-4D97-AF65-F5344CB8AC3E}">
        <p14:creationId xmlns:p14="http://schemas.microsoft.com/office/powerpoint/2010/main" val="62794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6" grpId="0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8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E678CB-5A2A-4B08-BEBD-F8CE3EBF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rgbClr val="FFFFFF"/>
                </a:solidFill>
              </a:rPr>
              <a:t>FUSE – </a:t>
            </a:r>
            <a:r>
              <a:rPr lang="en-GB" sz="4000" b="1" dirty="0">
                <a:solidFill>
                  <a:srgbClr val="FFFFFF"/>
                </a:solidFill>
              </a:rPr>
              <a:t>F</a:t>
            </a:r>
            <a:r>
              <a:rPr lang="en-GB" sz="4000" dirty="0">
                <a:solidFill>
                  <a:srgbClr val="FFFFFF"/>
                </a:solidFill>
              </a:rPr>
              <a:t>ilesystem in </a:t>
            </a:r>
            <a:r>
              <a:rPr lang="en-GB" sz="4000" b="1" dirty="0" err="1">
                <a:solidFill>
                  <a:srgbClr val="FFFFFF"/>
                </a:solidFill>
              </a:rPr>
              <a:t>USE</a:t>
            </a:r>
            <a:r>
              <a:rPr lang="en-GB" sz="4000" dirty="0" err="1">
                <a:solidFill>
                  <a:srgbClr val="FFFFFF"/>
                </a:solidFill>
              </a:rPr>
              <a:t>rspace</a:t>
            </a:r>
            <a:endParaRPr lang="en-DE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0ED94-661F-4145-8D79-66B0B2E4A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en-GB" sz="2400" dirty="0"/>
              <a:t>Writing personal filesystem kernels is </a:t>
            </a:r>
            <a:r>
              <a:rPr lang="en-GB" sz="2400" b="1" dirty="0"/>
              <a:t>troublesome </a:t>
            </a:r>
            <a:r>
              <a:rPr lang="en-GB" sz="2400" dirty="0"/>
              <a:t>and </a:t>
            </a:r>
            <a:r>
              <a:rPr lang="en-GB" sz="2400" b="1" dirty="0"/>
              <a:t>tedious.</a:t>
            </a:r>
          </a:p>
          <a:p>
            <a:r>
              <a:rPr lang="en-GB" sz="2400" dirty="0"/>
              <a:t>With FUSE, it is possible to make kernel calls to perform filesystem operations and redirect them back into a user program for handling. </a:t>
            </a:r>
          </a:p>
        </p:txBody>
      </p:sp>
      <p:pic>
        <p:nvPicPr>
          <p:cNvPr id="3074" name="Picture 2" descr="The architecture of FUSE framework. | Download Scientific Diagram">
            <a:extLst>
              <a:ext uri="{FF2B5EF4-FFF2-40B4-BE49-F238E27FC236}">
                <a16:creationId xmlns:a16="http://schemas.microsoft.com/office/drawing/2014/main" id="{250524DE-1816-4A7C-A066-34CAFAC9CB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28" r="25298"/>
          <a:stretch/>
        </p:blipFill>
        <p:spPr bwMode="auto">
          <a:xfrm>
            <a:off x="6098892" y="2807590"/>
            <a:ext cx="4802404" cy="2932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450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9C3EFD13-3CD8-4457-B029-DD736C9E9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">
            <a:extLst>
              <a:ext uri="{FF2B5EF4-FFF2-40B4-BE49-F238E27FC236}">
                <a16:creationId xmlns:a16="http://schemas.microsoft.com/office/drawing/2014/main" id="{AA9B61C3-6D3C-4B90-B343-810EC252B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63045" y="2216693"/>
            <a:ext cx="7447880" cy="35310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E678CB-5A2A-4B08-BEBD-F8CE3EBF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3099" y="2571909"/>
            <a:ext cx="5875165" cy="2826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87" name="Freeform 5">
            <a:extLst>
              <a:ext uri="{FF2B5EF4-FFF2-40B4-BE49-F238E27FC236}">
                <a16:creationId xmlns:a16="http://schemas.microsoft.com/office/drawing/2014/main" id="{C1257FDB-F578-4AA9-844B-CF6CFA2FA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63045" y="1515074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6">
            <a:extLst>
              <a:ext uri="{FF2B5EF4-FFF2-40B4-BE49-F238E27FC236}">
                <a16:creationId xmlns:a16="http://schemas.microsoft.com/office/drawing/2014/main" id="{9999F923-F60C-4033-A0C7-BA36D1A44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897783" y="1172042"/>
            <a:ext cx="687754" cy="3820237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7">
            <a:extLst>
              <a:ext uri="{FF2B5EF4-FFF2-40B4-BE49-F238E27FC236}">
                <a16:creationId xmlns:a16="http://schemas.microsoft.com/office/drawing/2014/main" id="{F8C27FAF-AD0A-489C-A7B5-16CBFBB06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897783" y="987643"/>
            <a:ext cx="347200" cy="3699706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Rectangle 8">
            <a:extLst>
              <a:ext uri="{FF2B5EF4-FFF2-40B4-BE49-F238E27FC236}">
                <a16:creationId xmlns:a16="http://schemas.microsoft.com/office/drawing/2014/main" id="{583B1E3E-6E8E-4E48-9EA6-56F1E306AA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40829" y="965200"/>
            <a:ext cx="3304154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31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ound2">
            <a:hlinkClick r:id="" action="ppaction://media"/>
            <a:extLst>
              <a:ext uri="{FF2B5EF4-FFF2-40B4-BE49-F238E27FC236}">
                <a16:creationId xmlns:a16="http://schemas.microsoft.com/office/drawing/2014/main" id="{66F77753-ADBF-49E6-91D6-0E816F8931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1119" y="457200"/>
            <a:ext cx="950976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9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7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0E9C5405-4A49-4E12-98FD-8966C1118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35B9823A-85C3-4837-8700-3D94F9B36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7235" y="0"/>
            <a:ext cx="789032" cy="6865831"/>
          </a:xfrm>
          <a:custGeom>
            <a:avLst/>
            <a:gdLst>
              <a:gd name="connsiteX0" fmla="*/ 2648 w 789032"/>
              <a:gd name="connsiteY0" fmla="*/ 0 h 6865831"/>
              <a:gd name="connsiteX1" fmla="*/ 789032 w 789032"/>
              <a:gd name="connsiteY1" fmla="*/ 0 h 6865831"/>
              <a:gd name="connsiteX2" fmla="*/ 789032 w 789032"/>
              <a:gd name="connsiteY2" fmla="*/ 1621639 h 6865831"/>
              <a:gd name="connsiteX3" fmla="*/ 789032 w 789032"/>
              <a:gd name="connsiteY3" fmla="*/ 1900580 h 6865831"/>
              <a:gd name="connsiteX4" fmla="*/ 789032 w 789032"/>
              <a:gd name="connsiteY4" fmla="*/ 6865831 h 6865831"/>
              <a:gd name="connsiteX5" fmla="*/ 0 w 789032"/>
              <a:gd name="connsiteY5" fmla="*/ 6399058 h 6865831"/>
              <a:gd name="connsiteX6" fmla="*/ 0 w 789032"/>
              <a:gd name="connsiteY6" fmla="*/ 1154866 h 6865831"/>
              <a:gd name="connsiteX7" fmla="*/ 2648 w 789032"/>
              <a:gd name="connsiteY7" fmla="*/ 1156433 h 6865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9032" h="6865831">
                <a:moveTo>
                  <a:pt x="2648" y="0"/>
                </a:moveTo>
                <a:lnTo>
                  <a:pt x="789032" y="0"/>
                </a:lnTo>
                <a:lnTo>
                  <a:pt x="789032" y="1621639"/>
                </a:lnTo>
                <a:lnTo>
                  <a:pt x="789032" y="1900580"/>
                </a:lnTo>
                <a:lnTo>
                  <a:pt x="789032" y="6865831"/>
                </a:lnTo>
                <a:lnTo>
                  <a:pt x="0" y="6399058"/>
                </a:lnTo>
                <a:lnTo>
                  <a:pt x="0" y="1154866"/>
                </a:lnTo>
                <a:lnTo>
                  <a:pt x="2648" y="1156433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7" name="Freeform 7">
            <a:extLst>
              <a:ext uri="{FF2B5EF4-FFF2-40B4-BE49-F238E27FC236}">
                <a16:creationId xmlns:a16="http://schemas.microsoft.com/office/drawing/2014/main" id="{5BAFBDD6-35EA-4318-81BD-034C73032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017236" y="887217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9668AFA7-0343-4462-B952-29775C02D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498749" cy="6150193"/>
          </a:xfrm>
          <a:prstGeom prst="rect">
            <a:avLst/>
          </a:prstGeom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22306A-DAC3-4EEE-B87A-65319B3E2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34" y="879386"/>
            <a:ext cx="6686077" cy="49476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1" name="Rectangle 8">
            <a:extLst>
              <a:ext uri="{FF2B5EF4-FFF2-40B4-BE49-F238E27FC236}">
                <a16:creationId xmlns:a16="http://schemas.microsoft.com/office/drawing/2014/main" id="{FABAF75E-3794-4E38-AFE5-55C2624475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804744" y="0"/>
            <a:ext cx="43842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E678CB-5A2A-4B08-BEBD-F8CE3EBFC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9872" y="1062401"/>
            <a:ext cx="3262028" cy="27338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SFS Architecture</a:t>
            </a:r>
          </a:p>
        </p:txBody>
      </p:sp>
    </p:spTree>
    <p:extLst>
      <p:ext uri="{BB962C8B-B14F-4D97-AF65-F5344CB8AC3E}">
        <p14:creationId xmlns:p14="http://schemas.microsoft.com/office/powerpoint/2010/main" val="269305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6AF4ABE2-381B-4B67-9C0F-27FFD64F7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8">
            <a:extLst>
              <a:ext uri="{FF2B5EF4-FFF2-40B4-BE49-F238E27FC236}">
                <a16:creationId xmlns:a16="http://schemas.microsoft.com/office/drawing/2014/main" id="{4AA509EC-4C56-4A74-A517-3ECD04C3F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82070" y="2355786"/>
            <a:ext cx="7341665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543981-4C1A-42BD-80C5-534709C7B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689" y="2520377"/>
            <a:ext cx="5822343" cy="24396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36" name="Freeform 5">
            <a:extLst>
              <a:ext uri="{FF2B5EF4-FFF2-40B4-BE49-F238E27FC236}">
                <a16:creationId xmlns:a16="http://schemas.microsoft.com/office/drawing/2014/main" id="{6FBC94C7-2F0E-4FBA-B442-0E0296AAA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82070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6">
            <a:extLst>
              <a:ext uri="{FF2B5EF4-FFF2-40B4-BE49-F238E27FC236}">
                <a16:creationId xmlns:a16="http://schemas.microsoft.com/office/drawing/2014/main" id="{6CF43A2F-2E6F-44F4-A006-A10CF1DCB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6808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7">
            <a:extLst>
              <a:ext uri="{FF2B5EF4-FFF2-40B4-BE49-F238E27FC236}">
                <a16:creationId xmlns:a16="http://schemas.microsoft.com/office/drawing/2014/main" id="{F83DA5F0-0D4C-4E74-8A5C-F6CBD391F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716808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7798713-AB3F-41E3-8CE3-1C1FBCF7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28" y="1120021"/>
            <a:ext cx="3268481" cy="3509529"/>
          </a:xfrm>
          <a:prstGeom prst="rect">
            <a:avLst/>
          </a:prstGeom>
          <a:solidFill>
            <a:srgbClr val="FFFFF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Graphic 7" descr="Handshake">
            <a:extLst>
              <a:ext uri="{FF2B5EF4-FFF2-40B4-BE49-F238E27FC236}">
                <a16:creationId xmlns:a16="http://schemas.microsoft.com/office/drawing/2014/main" id="{60BB5F08-FB7F-43C4-BBA5-1CDA2DF37E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6395" y="1418907"/>
            <a:ext cx="2961361" cy="2961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94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59AA8C8664544EBA715C14B3C99DEF" ma:contentTypeVersion="10" ma:contentTypeDescription="Create a new document." ma:contentTypeScope="" ma:versionID="affbc6ad47aa945f5ffbb8760597245a">
  <xsd:schema xmlns:xsd="http://www.w3.org/2001/XMLSchema" xmlns:xs="http://www.w3.org/2001/XMLSchema" xmlns:p="http://schemas.microsoft.com/office/2006/metadata/properties" xmlns:ns2="875e9522-6a4e-49a7-a877-91500eb722e3" targetNamespace="http://schemas.microsoft.com/office/2006/metadata/properties" ma:root="true" ma:fieldsID="d1fe87bd3402d9ee87d72afa5c13ae6b" ns2:_="">
    <xsd:import namespace="875e9522-6a4e-49a7-a877-91500eb722e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5e9522-6a4e-49a7-a877-91500eb722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0C6E767-E25B-42A8-A7EB-980230F02F0C}"/>
</file>

<file path=customXml/itemProps2.xml><?xml version="1.0" encoding="utf-8"?>
<ds:datastoreItem xmlns:ds="http://schemas.openxmlformats.org/officeDocument/2006/customXml" ds:itemID="{27A81B81-F1FA-4424-A977-36A4E3BFC4AF}"/>
</file>

<file path=customXml/itemProps3.xml><?xml version="1.0" encoding="utf-8"?>
<ds:datastoreItem xmlns:ds="http://schemas.openxmlformats.org/officeDocument/2006/customXml" ds:itemID="{2CA1335B-F111-4B51-96CF-CFCC78DF350D}"/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117</Words>
  <Application>Microsoft Office PowerPoint</Application>
  <PresentationFormat>Widescreen</PresentationFormat>
  <Paragraphs>21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Synthetic File System</vt:lpstr>
      <vt:lpstr>GOAL</vt:lpstr>
      <vt:lpstr>Filesystems</vt:lpstr>
      <vt:lpstr>FUSE – Filesystem in USErspace</vt:lpstr>
      <vt:lpstr>DEMO</vt:lpstr>
      <vt:lpstr>PowerPoint Presentation</vt:lpstr>
      <vt:lpstr>The SFS Architecture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Synthetic File System</dc:title>
  <dc:creator>vaidehi bafna</dc:creator>
  <cp:lastModifiedBy>vaidehi bafna</cp:lastModifiedBy>
  <cp:revision>1</cp:revision>
  <dcterms:created xsi:type="dcterms:W3CDTF">2021-07-06T20:57:42Z</dcterms:created>
  <dcterms:modified xsi:type="dcterms:W3CDTF">2021-07-07T10:07:27Z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0x010100E159AA8C8664544EBA715C14B3C99DEF</vt:lpwstr>
  </property>
</Properties>
</file>

<file path=docProps/thumbnail.jpeg>
</file>